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30"/>
  </p:notesMasterIdLst>
  <p:handoutMasterIdLst>
    <p:handoutMasterId r:id="rId31"/>
  </p:handoutMasterIdLst>
  <p:sldIdLst>
    <p:sldId id="256" r:id="rId2"/>
    <p:sldId id="850" r:id="rId3"/>
    <p:sldId id="815" r:id="rId4"/>
    <p:sldId id="1142" r:id="rId5"/>
    <p:sldId id="263" r:id="rId6"/>
    <p:sldId id="1113" r:id="rId7"/>
    <p:sldId id="1144" r:id="rId8"/>
    <p:sldId id="1145" r:id="rId9"/>
    <p:sldId id="1124" r:id="rId10"/>
    <p:sldId id="1128" r:id="rId11"/>
    <p:sldId id="1125" r:id="rId12"/>
    <p:sldId id="1146" r:id="rId13"/>
    <p:sldId id="1147" r:id="rId14"/>
    <p:sldId id="1127" r:id="rId15"/>
    <p:sldId id="1103" r:id="rId16"/>
    <p:sldId id="1148" r:id="rId17"/>
    <p:sldId id="1141" r:id="rId18"/>
    <p:sldId id="1151" r:id="rId19"/>
    <p:sldId id="1152" r:id="rId20"/>
    <p:sldId id="1153" r:id="rId21"/>
    <p:sldId id="1154" r:id="rId22"/>
    <p:sldId id="1162" r:id="rId23"/>
    <p:sldId id="1166" r:id="rId24"/>
    <p:sldId id="1163" r:id="rId25"/>
    <p:sldId id="1157" r:id="rId26"/>
    <p:sldId id="1164" r:id="rId27"/>
    <p:sldId id="1165" r:id="rId28"/>
    <p:sldId id="116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rZz2zaL6ZVm85wSFpGDyw==" hashData="XanUsrUXAc2PDjjNgp2AwoNPnkZ47hxUsFUFy3xgdAP5LuuLboxNfObWQWLEakKCcBNJugnwHSBsm7NxsBPHRg=="/>
  <p:extLst>
    <p:ext uri="{EFAFB233-063F-42B5-8137-9DF3F51BA10A}">
      <p15:sldGuideLst xmlns:p15="http://schemas.microsoft.com/office/powerpoint/2012/main">
        <p15:guide id="1" orient="horz" pos="2160">
          <p15:clr>
            <a:srgbClr val="A4A3A4"/>
          </p15:clr>
        </p15:guide>
        <p15:guide id="2" pos="32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Matias" initials="FM" lastIdx="2" clrIdx="0">
    <p:extLst>
      <p:ext uri="{19B8F6BF-5375-455C-9EA6-DF929625EA0E}">
        <p15:presenceInfo xmlns:p15="http://schemas.microsoft.com/office/powerpoint/2012/main" userId="S::fernando.matias@audiogest.pt::254618c7-2560-4eaa-9769-4947e7dc19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D4"/>
    <a:srgbClr val="D5D5D5"/>
    <a:srgbClr val="E9E9E9"/>
    <a:srgbClr val="EAB200"/>
    <a:srgbClr val="EE0000"/>
    <a:srgbClr val="1DC4FF"/>
    <a:srgbClr val="CC0000"/>
    <a:srgbClr val="1A1C70"/>
    <a:srgbClr val="7494F0"/>
    <a:srgbClr val="47A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3" autoAdjust="0"/>
    <p:restoredTop sz="86604" autoAdjust="0"/>
  </p:normalViewPr>
  <p:slideViewPr>
    <p:cSldViewPr snapToGrid="0">
      <p:cViewPr varScale="1">
        <p:scale>
          <a:sx n="95" d="100"/>
          <a:sy n="95" d="100"/>
        </p:scale>
        <p:origin x="936" y="84"/>
      </p:cViewPr>
      <p:guideLst>
        <p:guide orient="horz" pos="2160"/>
        <p:guide pos="3296"/>
      </p:guideLst>
    </p:cSldViewPr>
  </p:slideViewPr>
  <p:notesTextViewPr>
    <p:cViewPr>
      <p:scale>
        <a:sx n="1" d="1"/>
        <a:sy n="1" d="1"/>
      </p:scale>
      <p:origin x="0" y="0"/>
    </p:cViewPr>
  </p:notesTextViewPr>
  <p:notesViewPr>
    <p:cSldViewPr snapToGrid="0">
      <p:cViewPr varScale="1">
        <p:scale>
          <a:sx n="84" d="100"/>
          <a:sy n="84" d="100"/>
        </p:scale>
        <p:origin x="28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D336B09C-44EC-4AAB-96B4-288ECD2191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E7D42B18-4DFB-410F-8AD8-B50ABD8D6C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71B6BC-E496-4787-A6AC-6096E2E27878}" type="datetimeFigureOut">
              <a:rPr lang="pt-PT" smtClean="0"/>
              <a:t>30/10/2019</a:t>
            </a:fld>
            <a:endParaRPr lang="pt-PT"/>
          </a:p>
        </p:txBody>
      </p:sp>
      <p:sp>
        <p:nvSpPr>
          <p:cNvPr id="4" name="Marcador de Posição do Rodapé 3">
            <a:extLst>
              <a:ext uri="{FF2B5EF4-FFF2-40B4-BE49-F238E27FC236}">
                <a16:creationId xmlns:a16="http://schemas.microsoft.com/office/drawing/2014/main" id="{9E7A0AF5-772F-4BCE-A5BC-D693270AD4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DC86A061-A481-4825-ACE7-64CF1008A1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29F1C-A001-4679-A7FC-45437770A49D}" type="slidenum">
              <a:rPr lang="pt-PT" smtClean="0"/>
              <a:t>‹nº›</a:t>
            </a:fld>
            <a:endParaRPr lang="pt-PT"/>
          </a:p>
        </p:txBody>
      </p:sp>
    </p:spTree>
    <p:extLst>
      <p:ext uri="{BB962C8B-B14F-4D97-AF65-F5344CB8AC3E}">
        <p14:creationId xmlns:p14="http://schemas.microsoft.com/office/powerpoint/2010/main" val="3524548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4"/>
        <p:cNvGrpSpPr/>
        <p:nvPr/>
      </p:nvGrpSpPr>
      <p:grpSpPr>
        <a:xfrm>
          <a:off x="0" y="0"/>
          <a:ext cx="0" cy="0"/>
          <a:chOff x="0" y="0"/>
          <a:chExt cx="0" cy="0"/>
        </a:xfrm>
      </p:grpSpPr>
      <p:sp>
        <p:nvSpPr>
          <p:cNvPr id="5125" name="Google Shape;5125;n"/>
          <p:cNvSpPr txBox="1">
            <a:spLocks noGrp="1"/>
          </p:cNvSpPr>
          <p:nvPr>
            <p:ph type="hdr" idx="2"/>
          </p:nvPr>
        </p:nvSpPr>
        <p:spPr>
          <a:xfrm>
            <a:off x="2" y="1"/>
            <a:ext cx="2918700" cy="495000"/>
          </a:xfrm>
          <a:prstGeom prst="rect">
            <a:avLst/>
          </a:prstGeom>
          <a:noFill/>
          <a:ln>
            <a:noFill/>
          </a:ln>
        </p:spPr>
        <p:txBody>
          <a:bodyPr spcFirstLastPara="1" wrap="square" lIns="91050" tIns="45525" rIns="91050" bIns="455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26" name="Google Shape;5126;n"/>
          <p:cNvSpPr txBox="1">
            <a:spLocks noGrp="1"/>
          </p:cNvSpPr>
          <p:nvPr>
            <p:ph type="dt" idx="10"/>
          </p:nvPr>
        </p:nvSpPr>
        <p:spPr>
          <a:xfrm>
            <a:off x="3815376" y="1"/>
            <a:ext cx="2918700" cy="495000"/>
          </a:xfrm>
          <a:prstGeom prst="rect">
            <a:avLst/>
          </a:prstGeom>
          <a:noFill/>
          <a:ln>
            <a:noFill/>
          </a:ln>
        </p:spPr>
        <p:txBody>
          <a:bodyPr spcFirstLastPara="1" wrap="square" lIns="91050" tIns="45525" rIns="91050" bIns="455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27" name="Google Shape;5127;n"/>
          <p:cNvSpPr>
            <a:spLocks noGrp="1" noRot="1" noChangeAspect="1"/>
          </p:cNvSpPr>
          <p:nvPr>
            <p:ph type="sldImg" idx="3"/>
          </p:nvPr>
        </p:nvSpPr>
        <p:spPr>
          <a:xfrm>
            <a:off x="406400" y="1231900"/>
            <a:ext cx="5922900" cy="3332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8" name="Google Shape;5128;n"/>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129" name="Google Shape;5129;n"/>
          <p:cNvSpPr txBox="1">
            <a:spLocks noGrp="1"/>
          </p:cNvSpPr>
          <p:nvPr>
            <p:ph type="ftr" idx="11"/>
          </p:nvPr>
        </p:nvSpPr>
        <p:spPr>
          <a:xfrm>
            <a:off x="2" y="9371285"/>
            <a:ext cx="2918700" cy="495000"/>
          </a:xfrm>
          <a:prstGeom prst="rect">
            <a:avLst/>
          </a:prstGeom>
          <a:noFill/>
          <a:ln>
            <a:noFill/>
          </a:ln>
        </p:spPr>
        <p:txBody>
          <a:bodyPr spcFirstLastPara="1" wrap="square" lIns="91050" tIns="45525" rIns="91050" bIns="455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0" name="Google Shape;5130;n"/>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0"/>
        <p:cNvGrpSpPr/>
        <p:nvPr/>
      </p:nvGrpSpPr>
      <p:grpSpPr>
        <a:xfrm>
          <a:off x="0" y="0"/>
          <a:ext cx="0" cy="0"/>
          <a:chOff x="0" y="0"/>
          <a:chExt cx="0" cy="0"/>
        </a:xfrm>
      </p:grpSpPr>
      <p:sp>
        <p:nvSpPr>
          <p:cNvPr id="5231" name="Google Shape;5231;p1: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2" name="Google Shape;5232;p1: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endParaRPr lang="en-GB" sz="1800" b="0" i="0" u="none" strike="noStrike" kern="1200" cap="none" dirty="0">
              <a:solidFill>
                <a:schemeClr val="tx1"/>
              </a:solidFill>
              <a:effectLst/>
              <a:latin typeface="Calibri"/>
              <a:ea typeface="Calibri"/>
              <a:cs typeface="Calibri"/>
              <a:sym typeface="Calibri"/>
            </a:endParaRPr>
          </a:p>
        </p:txBody>
      </p:sp>
      <p:sp>
        <p:nvSpPr>
          <p:cNvPr id="5233" name="Google Shape;5233;p1: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10</a:t>
            </a:fld>
            <a:endParaRPr lang="en-GB"/>
          </a:p>
        </p:txBody>
      </p:sp>
    </p:spTree>
    <p:extLst>
      <p:ext uri="{BB962C8B-B14F-4D97-AF65-F5344CB8AC3E}">
        <p14:creationId xmlns:p14="http://schemas.microsoft.com/office/powerpoint/2010/main" val="284745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11</a:t>
            </a:fld>
            <a:endParaRPr lang="en-GB"/>
          </a:p>
        </p:txBody>
      </p:sp>
    </p:spTree>
    <p:extLst>
      <p:ext uri="{BB962C8B-B14F-4D97-AF65-F5344CB8AC3E}">
        <p14:creationId xmlns:p14="http://schemas.microsoft.com/office/powerpoint/2010/main" val="121237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12</a:t>
            </a:fld>
            <a:endParaRPr lang="en-GB"/>
          </a:p>
        </p:txBody>
      </p:sp>
    </p:spTree>
    <p:extLst>
      <p:ext uri="{BB962C8B-B14F-4D97-AF65-F5344CB8AC3E}">
        <p14:creationId xmlns:p14="http://schemas.microsoft.com/office/powerpoint/2010/main" val="373326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13</a:t>
            </a:fld>
            <a:endParaRPr lang="en-GB"/>
          </a:p>
        </p:txBody>
      </p:sp>
    </p:spTree>
    <p:extLst>
      <p:ext uri="{BB962C8B-B14F-4D97-AF65-F5344CB8AC3E}">
        <p14:creationId xmlns:p14="http://schemas.microsoft.com/office/powerpoint/2010/main" val="288718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14</a:t>
            </a:fld>
            <a:endParaRPr lang="en-GB"/>
          </a:p>
        </p:txBody>
      </p:sp>
    </p:spTree>
    <p:extLst>
      <p:ext uri="{BB962C8B-B14F-4D97-AF65-F5344CB8AC3E}">
        <p14:creationId xmlns:p14="http://schemas.microsoft.com/office/powerpoint/2010/main" val="87024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14: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7" name="Google Shape;5397;p14: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98" name="Google Shape;5398;p14: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205484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14: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7" name="Google Shape;5397;p14: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98" name="Google Shape;5398;p14: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6343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14: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7" name="Google Shape;5397;p14: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98" name="Google Shape;5398;p14: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970634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14: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7" name="Google Shape;5397;p14: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98" name="Google Shape;5398;p14: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849391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14: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7" name="Google Shape;5397;p14: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98" name="Google Shape;5398;p14: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63349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A728A7-EFC5-4E1C-9835-9E34E7A2E218}" type="slidenum">
              <a:rPr lang="en-GB" smtClean="0"/>
              <a:t>2</a:t>
            </a:fld>
            <a:endParaRPr lang="en-GB"/>
          </a:p>
        </p:txBody>
      </p:sp>
    </p:spTree>
    <p:extLst>
      <p:ext uri="{BB962C8B-B14F-4D97-AF65-F5344CB8AC3E}">
        <p14:creationId xmlns:p14="http://schemas.microsoft.com/office/powerpoint/2010/main" val="151648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6F3E808-CE1E-4D28-B88F-4DFF28B7B5B3}" type="slidenum">
              <a:rPr lang="en-GB" smtClean="0"/>
              <a:t>21</a:t>
            </a:fld>
            <a:endParaRPr lang="en-GB"/>
          </a:p>
        </p:txBody>
      </p:sp>
    </p:spTree>
    <p:extLst>
      <p:ext uri="{BB962C8B-B14F-4D97-AF65-F5344CB8AC3E}">
        <p14:creationId xmlns:p14="http://schemas.microsoft.com/office/powerpoint/2010/main" val="308798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A728A7-EFC5-4E1C-9835-9E34E7A2E218}" type="slidenum">
              <a:rPr lang="en-GB" smtClean="0"/>
              <a:t>25</a:t>
            </a:fld>
            <a:endParaRPr lang="en-GB"/>
          </a:p>
        </p:txBody>
      </p:sp>
    </p:spTree>
    <p:extLst>
      <p:ext uri="{BB962C8B-B14F-4D97-AF65-F5344CB8AC3E}">
        <p14:creationId xmlns:p14="http://schemas.microsoft.com/office/powerpoint/2010/main" val="1962050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A728A7-EFC5-4E1C-9835-9E34E7A2E218}" type="slidenum">
              <a:rPr lang="en-GB" smtClean="0"/>
              <a:t>27</a:t>
            </a:fld>
            <a:endParaRPr lang="en-GB"/>
          </a:p>
        </p:txBody>
      </p:sp>
    </p:spTree>
    <p:extLst>
      <p:ext uri="{BB962C8B-B14F-4D97-AF65-F5344CB8AC3E}">
        <p14:creationId xmlns:p14="http://schemas.microsoft.com/office/powerpoint/2010/main" val="151648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8"/>
        <p:cNvGrpSpPr/>
        <p:nvPr/>
      </p:nvGrpSpPr>
      <p:grpSpPr>
        <a:xfrm>
          <a:off x="0" y="0"/>
          <a:ext cx="0" cy="0"/>
          <a:chOff x="0" y="0"/>
          <a:chExt cx="0" cy="0"/>
        </a:xfrm>
      </p:grpSpPr>
      <p:sp>
        <p:nvSpPr>
          <p:cNvPr id="5959" name="Google Shape;5959;p28: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0" name="Google Shape;5960;p28: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961" name="Google Shape;5961;p28: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728A7-EFC5-4E1C-9835-9E34E7A2E218}" type="slidenum">
              <a:rPr lang="en-GB" smtClean="0"/>
              <a:t>3</a:t>
            </a:fld>
            <a:endParaRPr lang="en-GB"/>
          </a:p>
        </p:txBody>
      </p:sp>
    </p:spTree>
    <p:extLst>
      <p:ext uri="{BB962C8B-B14F-4D97-AF65-F5344CB8AC3E}">
        <p14:creationId xmlns:p14="http://schemas.microsoft.com/office/powerpoint/2010/main" val="217284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728A7-EFC5-4E1C-9835-9E34E7A2E218}" type="slidenum">
              <a:rPr lang="en-GB" smtClean="0"/>
              <a:t>4</a:t>
            </a:fld>
            <a:endParaRPr lang="en-GB"/>
          </a:p>
        </p:txBody>
      </p:sp>
    </p:spTree>
    <p:extLst>
      <p:ext uri="{BB962C8B-B14F-4D97-AF65-F5344CB8AC3E}">
        <p14:creationId xmlns:p14="http://schemas.microsoft.com/office/powerpoint/2010/main" val="217284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1"/>
        <p:cNvGrpSpPr/>
        <p:nvPr/>
      </p:nvGrpSpPr>
      <p:grpSpPr>
        <a:xfrm>
          <a:off x="0" y="0"/>
          <a:ext cx="0" cy="0"/>
          <a:chOff x="0" y="0"/>
          <a:chExt cx="0" cy="0"/>
        </a:xfrm>
      </p:grpSpPr>
      <p:sp>
        <p:nvSpPr>
          <p:cNvPr id="5322" name="Google Shape;5322;p8:notes"/>
          <p:cNvSpPr>
            <a:spLocks noGrp="1" noRot="1" noChangeAspect="1"/>
          </p:cNvSpPr>
          <p:nvPr>
            <p:ph type="sldImg" idx="2"/>
          </p:nvPr>
        </p:nvSpPr>
        <p:spPr>
          <a:xfrm>
            <a:off x="406400" y="1231900"/>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3" name="Google Shape;5323;p8:notes"/>
          <p:cNvSpPr txBox="1">
            <a:spLocks noGrp="1"/>
          </p:cNvSpPr>
          <p:nvPr>
            <p:ph type="body" idx="1"/>
          </p:nvPr>
        </p:nvSpPr>
        <p:spPr>
          <a:xfrm>
            <a:off x="673577" y="4748163"/>
            <a:ext cx="5388600" cy="3885000"/>
          </a:xfrm>
          <a:prstGeom prst="rect">
            <a:avLst/>
          </a:prstGeom>
          <a:noFill/>
          <a:ln>
            <a:noFill/>
          </a:ln>
        </p:spPr>
        <p:txBody>
          <a:bodyPr spcFirstLastPara="1" wrap="square" lIns="91050" tIns="45525" rIns="91050" bIns="45525" anchor="t" anchorCtr="0">
            <a:noAutofit/>
          </a:bodyPr>
          <a:lstStyle/>
          <a:p>
            <a:pPr marL="0" lvl="0" indent="0" algn="l" rtl="0">
              <a:spcBef>
                <a:spcPts val="0"/>
              </a:spcBef>
              <a:spcAft>
                <a:spcPts val="0"/>
              </a:spcAft>
              <a:buNone/>
            </a:pPr>
            <a:endParaRPr dirty="0"/>
          </a:p>
        </p:txBody>
      </p:sp>
      <p:sp>
        <p:nvSpPr>
          <p:cNvPr id="5324" name="Google Shape;5324;p8:notes"/>
          <p:cNvSpPr txBox="1">
            <a:spLocks noGrp="1"/>
          </p:cNvSpPr>
          <p:nvPr>
            <p:ph type="sldNum" idx="12"/>
          </p:nvPr>
        </p:nvSpPr>
        <p:spPr>
          <a:xfrm>
            <a:off x="3815376" y="9371285"/>
            <a:ext cx="2918700" cy="495000"/>
          </a:xfrm>
          <a:prstGeom prst="rect">
            <a:avLst/>
          </a:prstGeom>
          <a:noFill/>
          <a:ln>
            <a:noFill/>
          </a:ln>
        </p:spPr>
        <p:txBody>
          <a:bodyPr spcFirstLastPara="1" wrap="square" lIns="91050" tIns="45525" rIns="91050" bIns="4552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6</a:t>
            </a:fld>
            <a:endParaRPr lang="en-GB"/>
          </a:p>
        </p:txBody>
      </p:sp>
    </p:spTree>
    <p:extLst>
      <p:ext uri="{BB962C8B-B14F-4D97-AF65-F5344CB8AC3E}">
        <p14:creationId xmlns:p14="http://schemas.microsoft.com/office/powerpoint/2010/main" val="117068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7</a:t>
            </a:fld>
            <a:endParaRPr lang="en-GB"/>
          </a:p>
        </p:txBody>
      </p:sp>
    </p:spTree>
    <p:extLst>
      <p:ext uri="{BB962C8B-B14F-4D97-AF65-F5344CB8AC3E}">
        <p14:creationId xmlns:p14="http://schemas.microsoft.com/office/powerpoint/2010/main" val="428083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8</a:t>
            </a:fld>
            <a:endParaRPr lang="en-GB"/>
          </a:p>
        </p:txBody>
      </p:sp>
    </p:spTree>
    <p:extLst>
      <p:ext uri="{BB962C8B-B14F-4D97-AF65-F5344CB8AC3E}">
        <p14:creationId xmlns:p14="http://schemas.microsoft.com/office/powerpoint/2010/main" val="317456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1231900"/>
            <a:ext cx="5922963" cy="3332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728A7-EFC5-4E1C-9835-9E34E7A2E218}" type="slidenum">
              <a:rPr lang="en-GB" smtClean="0"/>
              <a:t>9</a:t>
            </a:fld>
            <a:endParaRPr lang="en-GB"/>
          </a:p>
        </p:txBody>
      </p:sp>
    </p:spTree>
    <p:extLst>
      <p:ext uri="{BB962C8B-B14F-4D97-AF65-F5344CB8AC3E}">
        <p14:creationId xmlns:p14="http://schemas.microsoft.com/office/powerpoint/2010/main" val="117014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9.png"/><Relationship Id="rId4" Type="http://schemas.openxmlformats.org/officeDocument/2006/relationships/image" Target="../media/image4.jp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139"/>
        <p:cNvGrpSpPr/>
        <p:nvPr/>
      </p:nvGrpSpPr>
      <p:grpSpPr>
        <a:xfrm>
          <a:off x="0" y="0"/>
          <a:ext cx="0" cy="0"/>
          <a:chOff x="0" y="0"/>
          <a:chExt cx="0" cy="0"/>
        </a:xfrm>
      </p:grpSpPr>
      <p:sp>
        <p:nvSpPr>
          <p:cNvPr id="5140" name="Google Shape;5140;p2"/>
          <p:cNvSpPr txBox="1">
            <a:spLocks noGrp="1"/>
          </p:cNvSpPr>
          <p:nvPr>
            <p:ph type="title"/>
          </p:nvPr>
        </p:nvSpPr>
        <p:spPr>
          <a:xfrm>
            <a:off x="838200" y="514950"/>
            <a:ext cx="10414500" cy="689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F3F3F"/>
              </a:buClr>
              <a:buSzPts val="3600"/>
              <a:buFont typeface="Raleway ExtraBold"/>
              <a:buNone/>
              <a:defRPr i="0">
                <a:latin typeface="Raleway ExtraBold"/>
                <a:ea typeface="Raleway ExtraBold"/>
                <a:cs typeface="Raleway ExtraBold"/>
                <a:sym typeface="Raleway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41" name="Google Shape;5141;p2"/>
          <p:cNvSpPr txBox="1">
            <a:spLocks noGrp="1"/>
          </p:cNvSpPr>
          <p:nvPr>
            <p:ph type="body" idx="1"/>
          </p:nvPr>
        </p:nvSpPr>
        <p:spPr>
          <a:xfrm>
            <a:off x="838200" y="1664208"/>
            <a:ext cx="10515600" cy="4512900"/>
          </a:xfrm>
          <a:prstGeom prst="rect">
            <a:avLst/>
          </a:prstGeom>
          <a:noFill/>
          <a:ln>
            <a:noFill/>
          </a:ln>
        </p:spPr>
        <p:txBody>
          <a:bodyPr spcFirstLastPara="1" wrap="square" lIns="91425" tIns="45700" rIns="91425" bIns="45700" anchor="t" anchorCtr="0">
            <a:normAutofit/>
          </a:bodyPr>
          <a:lstStyle>
            <a:lvl1pPr marL="457200" lvl="0" indent="-355600" algn="l" rtl="0">
              <a:lnSpc>
                <a:spcPct val="90000"/>
              </a:lnSpc>
              <a:spcBef>
                <a:spcPts val="1000"/>
              </a:spcBef>
              <a:spcAft>
                <a:spcPts val="0"/>
              </a:spcAft>
              <a:buClr>
                <a:srgbClr val="3F3F3F"/>
              </a:buClr>
              <a:buSzPts val="2000"/>
              <a:buChar char="•"/>
              <a:defRPr sz="2000">
                <a:latin typeface="Raleway"/>
                <a:ea typeface="Raleway"/>
                <a:cs typeface="Raleway"/>
                <a:sym typeface="Raleway"/>
              </a:defRPr>
            </a:lvl1pPr>
            <a:lvl2pPr marL="914400" lvl="1" indent="-342900" algn="l" rtl="0">
              <a:lnSpc>
                <a:spcPct val="114000"/>
              </a:lnSpc>
              <a:spcBef>
                <a:spcPts val="500"/>
              </a:spcBef>
              <a:spcAft>
                <a:spcPts val="0"/>
              </a:spcAft>
              <a:buClr>
                <a:srgbClr val="3F3F3F"/>
              </a:buClr>
              <a:buSzPts val="1800"/>
              <a:buChar char="•"/>
              <a:defRPr sz="1800">
                <a:latin typeface="Raleway"/>
                <a:ea typeface="Raleway"/>
                <a:cs typeface="Raleway"/>
                <a:sym typeface="Raleway"/>
              </a:defRPr>
            </a:lvl2pPr>
            <a:lvl3pPr marL="1371600" lvl="2" indent="-330200" algn="l" rtl="0">
              <a:lnSpc>
                <a:spcPct val="114000"/>
              </a:lnSpc>
              <a:spcBef>
                <a:spcPts val="500"/>
              </a:spcBef>
              <a:spcAft>
                <a:spcPts val="0"/>
              </a:spcAft>
              <a:buClr>
                <a:srgbClr val="3F3F3F"/>
              </a:buClr>
              <a:buSzPts val="1600"/>
              <a:buChar char="•"/>
              <a:defRPr sz="1600">
                <a:latin typeface="Raleway"/>
                <a:ea typeface="Raleway"/>
                <a:cs typeface="Raleway"/>
                <a:sym typeface="Raleway"/>
              </a:defRPr>
            </a:lvl3pPr>
            <a:lvl4pPr marL="1828800" lvl="3" indent="-317500" algn="l" rtl="0">
              <a:lnSpc>
                <a:spcPct val="114000"/>
              </a:lnSpc>
              <a:spcBef>
                <a:spcPts val="500"/>
              </a:spcBef>
              <a:spcAft>
                <a:spcPts val="0"/>
              </a:spcAft>
              <a:buClr>
                <a:srgbClr val="3F3F3F"/>
              </a:buClr>
              <a:buSzPts val="1400"/>
              <a:buChar char="•"/>
              <a:defRPr sz="1400">
                <a:latin typeface="Raleway"/>
                <a:ea typeface="Raleway"/>
                <a:cs typeface="Raleway"/>
                <a:sym typeface="Raleway"/>
              </a:defRPr>
            </a:lvl4pPr>
            <a:lvl5pPr marL="2286000" lvl="4" indent="-317500" algn="l" rtl="0">
              <a:lnSpc>
                <a:spcPct val="114000"/>
              </a:lnSpc>
              <a:spcBef>
                <a:spcPts val="500"/>
              </a:spcBef>
              <a:spcAft>
                <a:spcPts val="0"/>
              </a:spcAft>
              <a:buClr>
                <a:srgbClr val="3F3F3F"/>
              </a:buClr>
              <a:buSzPts val="1400"/>
              <a:buChar char="•"/>
              <a:defRPr sz="1400">
                <a:latin typeface="Raleway"/>
                <a:ea typeface="Raleway"/>
                <a:cs typeface="Raleway"/>
                <a:sym typeface="Raleway"/>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42" name="Google Shape;5142;p2"/>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hout-out">
  <p:cSld name="1_Shout-out">
    <p:spTree>
      <p:nvGrpSpPr>
        <p:cNvPr id="1" name="Shape 5163"/>
        <p:cNvGrpSpPr/>
        <p:nvPr/>
      </p:nvGrpSpPr>
      <p:grpSpPr>
        <a:xfrm>
          <a:off x="0" y="0"/>
          <a:ext cx="0" cy="0"/>
          <a:chOff x="0" y="0"/>
          <a:chExt cx="0" cy="0"/>
        </a:xfrm>
      </p:grpSpPr>
      <p:sp>
        <p:nvSpPr>
          <p:cNvPr id="5164" name="Google Shape;5164;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lvl1pPr marL="457200" lvl="0" indent="-533400" algn="ctr" rtl="0">
              <a:lnSpc>
                <a:spcPct val="90000"/>
              </a:lnSpc>
              <a:spcBef>
                <a:spcPts val="1000"/>
              </a:spcBef>
              <a:spcAft>
                <a:spcPts val="0"/>
              </a:spcAft>
              <a:buClr>
                <a:srgbClr val="3F3F3F"/>
              </a:buClr>
              <a:buSzPts val="4800"/>
              <a:buChar char="•"/>
              <a:defRPr sz="4800">
                <a:solidFill>
                  <a:srgbClr val="3F3F3F"/>
                </a:solidFill>
              </a:defRPr>
            </a:lvl1pPr>
            <a:lvl2pPr marL="914400" lvl="1" indent="-342900" algn="l" rtl="0">
              <a:lnSpc>
                <a:spcPct val="90000"/>
              </a:lnSpc>
              <a:spcBef>
                <a:spcPts val="500"/>
              </a:spcBef>
              <a:spcAft>
                <a:spcPts val="0"/>
              </a:spcAft>
              <a:buClr>
                <a:srgbClr val="3F3F3F"/>
              </a:buClr>
              <a:buSzPts val="1800"/>
              <a:buChar char="•"/>
              <a:defRPr/>
            </a:lvl2pPr>
            <a:lvl3pPr marL="1371600" lvl="2" indent="-342900" algn="l" rtl="0">
              <a:lnSpc>
                <a:spcPct val="90000"/>
              </a:lnSpc>
              <a:spcBef>
                <a:spcPts val="500"/>
              </a:spcBef>
              <a:spcAft>
                <a:spcPts val="0"/>
              </a:spcAft>
              <a:buClr>
                <a:srgbClr val="3F3F3F"/>
              </a:buClr>
              <a:buSzPts val="1800"/>
              <a:buChar char="•"/>
              <a:defRPr/>
            </a:lvl3pPr>
            <a:lvl4pPr marL="1828800" lvl="3" indent="-342900" algn="l" rtl="0">
              <a:lnSpc>
                <a:spcPct val="90000"/>
              </a:lnSpc>
              <a:spcBef>
                <a:spcPts val="500"/>
              </a:spcBef>
              <a:spcAft>
                <a:spcPts val="0"/>
              </a:spcAft>
              <a:buClr>
                <a:srgbClr val="3F3F3F"/>
              </a:buClr>
              <a:buSzPts val="1800"/>
              <a:buChar char="•"/>
              <a:defRPr/>
            </a:lvl4pPr>
            <a:lvl5pPr marL="2286000" lvl="4" indent="-342900" algn="l" rtl="0">
              <a:lnSpc>
                <a:spcPct val="90000"/>
              </a:lnSpc>
              <a:spcBef>
                <a:spcPts val="500"/>
              </a:spcBef>
              <a:spcAft>
                <a:spcPts val="0"/>
              </a:spcAft>
              <a:buClr>
                <a:srgbClr val="3F3F3F"/>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65" name="Google Shape;5165;p7"/>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3F3F3F"/>
                </a:solidFill>
                <a:latin typeface="Raleway"/>
                <a:ea typeface="Raleway"/>
                <a:cs typeface="Raleway"/>
                <a:sym typeface="Raleway"/>
              </a:defRPr>
            </a:lvl1pPr>
            <a:lvl2pPr marL="0" lvl="1" indent="0" algn="r" rtl="0">
              <a:spcBef>
                <a:spcPts val="0"/>
              </a:spcBef>
              <a:buNone/>
              <a:defRPr sz="1200">
                <a:solidFill>
                  <a:srgbClr val="3F3F3F"/>
                </a:solidFill>
                <a:latin typeface="Raleway"/>
                <a:ea typeface="Raleway"/>
                <a:cs typeface="Raleway"/>
                <a:sym typeface="Raleway"/>
              </a:defRPr>
            </a:lvl2pPr>
            <a:lvl3pPr marL="0" lvl="2" indent="0" algn="r" rtl="0">
              <a:spcBef>
                <a:spcPts val="0"/>
              </a:spcBef>
              <a:buNone/>
              <a:defRPr sz="1200">
                <a:solidFill>
                  <a:srgbClr val="3F3F3F"/>
                </a:solidFill>
                <a:latin typeface="Raleway"/>
                <a:ea typeface="Raleway"/>
                <a:cs typeface="Raleway"/>
                <a:sym typeface="Raleway"/>
              </a:defRPr>
            </a:lvl3pPr>
            <a:lvl4pPr marL="0" lvl="3" indent="0" algn="r" rtl="0">
              <a:spcBef>
                <a:spcPts val="0"/>
              </a:spcBef>
              <a:buNone/>
              <a:defRPr sz="1200">
                <a:solidFill>
                  <a:srgbClr val="3F3F3F"/>
                </a:solidFill>
                <a:latin typeface="Raleway"/>
                <a:ea typeface="Raleway"/>
                <a:cs typeface="Raleway"/>
                <a:sym typeface="Raleway"/>
              </a:defRPr>
            </a:lvl4pPr>
            <a:lvl5pPr marL="0" lvl="4" indent="0" algn="r" rtl="0">
              <a:spcBef>
                <a:spcPts val="0"/>
              </a:spcBef>
              <a:buNone/>
              <a:defRPr sz="1200">
                <a:solidFill>
                  <a:srgbClr val="3F3F3F"/>
                </a:solidFill>
                <a:latin typeface="Raleway"/>
                <a:ea typeface="Raleway"/>
                <a:cs typeface="Raleway"/>
                <a:sym typeface="Raleway"/>
              </a:defRPr>
            </a:lvl5pPr>
            <a:lvl6pPr marL="0" lvl="5" indent="0" algn="r" rtl="0">
              <a:spcBef>
                <a:spcPts val="0"/>
              </a:spcBef>
              <a:buNone/>
              <a:defRPr sz="1200">
                <a:solidFill>
                  <a:srgbClr val="3F3F3F"/>
                </a:solidFill>
                <a:latin typeface="Raleway"/>
                <a:ea typeface="Raleway"/>
                <a:cs typeface="Raleway"/>
                <a:sym typeface="Raleway"/>
              </a:defRPr>
            </a:lvl6pPr>
            <a:lvl7pPr marL="0" lvl="6" indent="0" algn="r" rtl="0">
              <a:spcBef>
                <a:spcPts val="0"/>
              </a:spcBef>
              <a:buNone/>
              <a:defRPr sz="1200">
                <a:solidFill>
                  <a:srgbClr val="3F3F3F"/>
                </a:solidFill>
                <a:latin typeface="Raleway"/>
                <a:ea typeface="Raleway"/>
                <a:cs typeface="Raleway"/>
                <a:sym typeface="Raleway"/>
              </a:defRPr>
            </a:lvl7pPr>
            <a:lvl8pPr marL="0" lvl="7" indent="0" algn="r" rtl="0">
              <a:spcBef>
                <a:spcPts val="0"/>
              </a:spcBef>
              <a:buNone/>
              <a:defRPr sz="1200">
                <a:solidFill>
                  <a:srgbClr val="3F3F3F"/>
                </a:solidFill>
                <a:latin typeface="Raleway"/>
                <a:ea typeface="Raleway"/>
                <a:cs typeface="Raleway"/>
                <a:sym typeface="Raleway"/>
              </a:defRPr>
            </a:lvl8pPr>
            <a:lvl9pPr marL="0" lvl="8" indent="0" algn="r" rtl="0">
              <a:spcBef>
                <a:spcPts val="0"/>
              </a:spcBef>
              <a:buNone/>
              <a:defRPr sz="1200">
                <a:solidFill>
                  <a:srgbClr val="3F3F3F"/>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GB"/>
              <a:t>‹nº›</a:t>
            </a:fld>
            <a:endParaRPr/>
          </a:p>
        </p:txBody>
      </p:sp>
      <p:sp>
        <p:nvSpPr>
          <p:cNvPr id="5166" name="Google Shape;5166;p7"/>
          <p:cNvSpPr txBox="1">
            <a:spLocks noGrp="1"/>
          </p:cNvSpPr>
          <p:nvPr>
            <p:ph type="title"/>
          </p:nvPr>
        </p:nvSpPr>
        <p:spPr>
          <a:xfrm>
            <a:off x="888675" y="461523"/>
            <a:ext cx="10414500" cy="68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3F3F3F"/>
              </a:buClr>
              <a:buSzPts val="3600"/>
              <a:buFont typeface="Raleway ExtraBold"/>
              <a:buNone/>
              <a:defRPr>
                <a:solidFill>
                  <a:srgbClr val="3F3F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5470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hout-out">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3DDDF05B-741D-D04A-B07D-B597D3B3D0AB}"/>
              </a:ext>
            </a:extLst>
          </p:cNvPr>
          <p:cNvSpPr>
            <a:spLocks noGrp="1"/>
          </p:cNvSpPr>
          <p:nvPr>
            <p:ph idx="4294967295"/>
          </p:nvPr>
        </p:nvSpPr>
        <p:spPr>
          <a:xfrm>
            <a:off x="838200" y="1825625"/>
            <a:ext cx="10515600" cy="4351338"/>
          </a:xfrm>
        </p:spPr>
        <p:txBody>
          <a:bodyPr anchor="ctr">
            <a:normAutofit/>
          </a:bodyPr>
          <a:lstStyle>
            <a:lvl1pPr algn="ctr">
              <a:defRPr sz="4800">
                <a:solidFill>
                  <a:schemeClr val="tx1">
                    <a:lumMod val="75000"/>
                    <a:lumOff val="25000"/>
                  </a:schemeClr>
                </a:solidFill>
              </a:defRPr>
            </a:lvl1pPr>
          </a:lstStyle>
          <a:p>
            <a:pPr marL="0" lvl="0" indent="0">
              <a:buNone/>
            </a:pPr>
            <a:r>
              <a:rPr lang="en-US" sz="4400"/>
              <a:t>Click to edit Master text styles</a:t>
            </a:r>
          </a:p>
        </p:txBody>
      </p:sp>
      <p:sp>
        <p:nvSpPr>
          <p:cNvPr id="31" name="Slide Number Placeholder 3">
            <a:extLst>
              <a:ext uri="{FF2B5EF4-FFF2-40B4-BE49-F238E27FC236}">
                <a16:creationId xmlns:a16="http://schemas.microsoft.com/office/drawing/2014/main" id="{A4A0F565-A31B-D847-A365-9D5BE2C488AD}"/>
              </a:ext>
            </a:extLst>
          </p:cNvPr>
          <p:cNvSpPr>
            <a:spLocks noGrp="1"/>
          </p:cNvSpPr>
          <p:nvPr>
            <p:ph type="sldNum" sz="quarter" idx="12"/>
          </p:nvPr>
        </p:nvSpPr>
        <p:spPr>
          <a:xfrm>
            <a:off x="5900362" y="6552319"/>
            <a:ext cx="391274" cy="365125"/>
          </a:xfrm>
        </p:spPr>
        <p:txBody>
          <a:bodyPr/>
          <a:lstStyle>
            <a:lvl1pPr>
              <a:defRPr>
                <a:solidFill>
                  <a:schemeClr val="tx1">
                    <a:lumMod val="75000"/>
                    <a:lumOff val="25000"/>
                  </a:schemeClr>
                </a:solidFill>
              </a:defRPr>
            </a:lvl1pPr>
          </a:lstStyle>
          <a:p>
            <a:fld id="{8DC48B0B-FC0F-2F44-AA84-9581F281AFEE}" type="slidenum">
              <a:rPr lang="en-US" smtClean="0"/>
              <a:pPr/>
              <a:t>‹nº›</a:t>
            </a:fld>
            <a:endParaRPr lang="en-US"/>
          </a:p>
        </p:txBody>
      </p:sp>
      <p:sp>
        <p:nvSpPr>
          <p:cNvPr id="32" name="Title 6">
            <a:extLst>
              <a:ext uri="{FF2B5EF4-FFF2-40B4-BE49-F238E27FC236}">
                <a16:creationId xmlns:a16="http://schemas.microsoft.com/office/drawing/2014/main" id="{D7A87599-1426-BE47-B22C-B809C88FD469}"/>
              </a:ext>
            </a:extLst>
          </p:cNvPr>
          <p:cNvSpPr>
            <a:spLocks noGrp="1"/>
          </p:cNvSpPr>
          <p:nvPr>
            <p:ph type="title"/>
          </p:nvPr>
        </p:nvSpPr>
        <p:spPr>
          <a:xfrm>
            <a:off x="888675" y="461523"/>
            <a:ext cx="10414647" cy="689061"/>
          </a:xfrm>
        </p:spPr>
        <p:txBody>
          <a:bodyPr>
            <a:normAutofit/>
          </a:bodyPr>
          <a:lstStyle>
            <a:lvl1pPr>
              <a:defRPr>
                <a:solidFill>
                  <a:schemeClr val="tx1">
                    <a:lumMod val="75000"/>
                    <a:lumOff val="25000"/>
                  </a:schemeClr>
                </a:solidFill>
              </a:defRPr>
            </a:lvl1pPr>
          </a:lstStyle>
          <a:p>
            <a:r>
              <a:rPr lang="en-US" sz="3600"/>
              <a:t>Click to edit Master title style</a:t>
            </a:r>
            <a:endParaRPr lang="en-GB" sz="3600"/>
          </a:p>
        </p:txBody>
      </p:sp>
      <p:sp>
        <p:nvSpPr>
          <p:cNvPr id="6" name="object 13">
            <a:extLst>
              <a:ext uri="{FF2B5EF4-FFF2-40B4-BE49-F238E27FC236}">
                <a16:creationId xmlns:a16="http://schemas.microsoft.com/office/drawing/2014/main" id="{DB1CD33B-936B-482D-9D71-A359647CD9FD}"/>
              </a:ext>
            </a:extLst>
          </p:cNvPr>
          <p:cNvSpPr/>
          <p:nvPr userDrawn="1"/>
        </p:nvSpPr>
        <p:spPr>
          <a:xfrm>
            <a:off x="241" y="1007521"/>
            <a:ext cx="243975" cy="2748884"/>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p>
        </p:txBody>
      </p:sp>
    </p:spTree>
    <p:extLst>
      <p:ext uri="{BB962C8B-B14F-4D97-AF65-F5344CB8AC3E}">
        <p14:creationId xmlns:p14="http://schemas.microsoft.com/office/powerpoint/2010/main" val="316373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4948-DC66-034E-A63C-616116CB5708}"/>
              </a:ext>
            </a:extLst>
          </p:cNvPr>
          <p:cNvSpPr>
            <a:spLocks noGrp="1"/>
          </p:cNvSpPr>
          <p:nvPr>
            <p:ph type="title"/>
          </p:nvPr>
        </p:nvSpPr>
        <p:spPr>
          <a:xfrm>
            <a:off x="838201" y="350703"/>
            <a:ext cx="5062162" cy="1241030"/>
          </a:xfrm>
        </p:spPr>
        <p:txBody>
          <a:bodyPr>
            <a:normAutofit/>
          </a:bodyPr>
          <a:lstStyle>
            <a:lvl1pPr>
              <a:defRPr sz="3600">
                <a:solidFill>
                  <a:schemeClr val="tx1">
                    <a:lumMod val="75000"/>
                    <a:lumOff val="25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75E34F6-0839-B446-BEE0-D74D8FD671A0}"/>
              </a:ext>
            </a:extLst>
          </p:cNvPr>
          <p:cNvSpPr>
            <a:spLocks noGrp="1"/>
          </p:cNvSpPr>
          <p:nvPr>
            <p:ph type="sldNum" sz="quarter" idx="10"/>
          </p:nvPr>
        </p:nvSpPr>
        <p:spPr/>
        <p:txBody>
          <a:bodyPr/>
          <a:lstStyle/>
          <a:p>
            <a:fld id="{8DC48B0B-FC0F-2F44-AA84-9581F281AFEE}" type="slidenum">
              <a:rPr lang="en-US" smtClean="0"/>
              <a:pPr/>
              <a:t>‹nº›</a:t>
            </a:fld>
            <a:endParaRPr lang="en-US"/>
          </a:p>
        </p:txBody>
      </p:sp>
      <p:sp>
        <p:nvSpPr>
          <p:cNvPr id="4" name="Rounded Rectangle 3">
            <a:extLst>
              <a:ext uri="{FF2B5EF4-FFF2-40B4-BE49-F238E27FC236}">
                <a16:creationId xmlns:a16="http://schemas.microsoft.com/office/drawing/2014/main" id="{B5445B9C-92ED-0548-8FFC-2EA11035199B}"/>
              </a:ext>
            </a:extLst>
          </p:cNvPr>
          <p:cNvSpPr/>
          <p:nvPr userDrawn="1"/>
        </p:nvSpPr>
        <p:spPr>
          <a:xfrm>
            <a:off x="6291635" y="0"/>
            <a:ext cx="5900365" cy="6858000"/>
          </a:xfrm>
          <a:prstGeom prst="roundRect">
            <a:avLst>
              <a:gd name="adj" fmla="val 0"/>
            </a:avLst>
          </a:prstGeom>
          <a:solidFill>
            <a:srgbClr val="0E0E3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F36D100-8C77-094F-8F78-60DD1FEE75BC}"/>
              </a:ext>
            </a:extLst>
          </p:cNvPr>
          <p:cNvCxnSpPr>
            <a:cxnSpLocks/>
          </p:cNvCxnSpPr>
          <p:nvPr userDrawn="1"/>
        </p:nvCxnSpPr>
        <p:spPr>
          <a:xfrm>
            <a:off x="788326" y="350703"/>
            <a:ext cx="0" cy="728797"/>
          </a:xfrm>
          <a:prstGeom prst="line">
            <a:avLst/>
          </a:prstGeom>
          <a:ln w="76200">
            <a:solidFill>
              <a:srgbClr val="1919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9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143"/>
        <p:cNvGrpSpPr/>
        <p:nvPr/>
      </p:nvGrpSpPr>
      <p:grpSpPr>
        <a:xfrm>
          <a:off x="0" y="0"/>
          <a:ext cx="0" cy="0"/>
          <a:chOff x="0" y="0"/>
          <a:chExt cx="0" cy="0"/>
        </a:xfrm>
      </p:grpSpPr>
      <p:sp>
        <p:nvSpPr>
          <p:cNvPr id="5144" name="Google Shape;5144;p3"/>
          <p:cNvSpPr txBox="1">
            <a:spLocks noGrp="1"/>
          </p:cNvSpPr>
          <p:nvPr>
            <p:ph type="body" idx="1"/>
          </p:nvPr>
        </p:nvSpPr>
        <p:spPr>
          <a:xfrm>
            <a:off x="838200" y="1335506"/>
            <a:ext cx="10515600" cy="484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rgbClr val="3F3F3F"/>
              </a:buClr>
              <a:buSzPts val="2400"/>
              <a:buChar char="•"/>
              <a:defRPr sz="2400">
                <a:latin typeface="Raleway"/>
                <a:ea typeface="Raleway"/>
                <a:cs typeface="Raleway"/>
                <a:sym typeface="Raleway"/>
              </a:defRPr>
            </a:lvl1pPr>
            <a:lvl2pPr marL="914400" lvl="1" indent="-355600" algn="l" rtl="0">
              <a:lnSpc>
                <a:spcPct val="114000"/>
              </a:lnSpc>
              <a:spcBef>
                <a:spcPts val="500"/>
              </a:spcBef>
              <a:spcAft>
                <a:spcPts val="0"/>
              </a:spcAft>
              <a:buClr>
                <a:srgbClr val="3F3F3F"/>
              </a:buClr>
              <a:buSzPts val="2000"/>
              <a:buChar char="•"/>
              <a:defRPr sz="2000">
                <a:latin typeface="Raleway"/>
                <a:ea typeface="Raleway"/>
                <a:cs typeface="Raleway"/>
                <a:sym typeface="Raleway"/>
              </a:defRPr>
            </a:lvl2pPr>
            <a:lvl3pPr marL="1371600" lvl="2" indent="-342900" algn="l" rtl="0">
              <a:lnSpc>
                <a:spcPct val="114000"/>
              </a:lnSpc>
              <a:spcBef>
                <a:spcPts val="500"/>
              </a:spcBef>
              <a:spcAft>
                <a:spcPts val="0"/>
              </a:spcAft>
              <a:buClr>
                <a:srgbClr val="3F3F3F"/>
              </a:buClr>
              <a:buSzPts val="1800"/>
              <a:buChar char="•"/>
              <a:defRPr sz="1800">
                <a:latin typeface="Raleway"/>
                <a:ea typeface="Raleway"/>
                <a:cs typeface="Raleway"/>
                <a:sym typeface="Raleway"/>
              </a:defRPr>
            </a:lvl3pPr>
            <a:lvl4pPr marL="1828800" lvl="3" indent="-330200" algn="l" rtl="0">
              <a:lnSpc>
                <a:spcPct val="114000"/>
              </a:lnSpc>
              <a:spcBef>
                <a:spcPts val="500"/>
              </a:spcBef>
              <a:spcAft>
                <a:spcPts val="0"/>
              </a:spcAft>
              <a:buClr>
                <a:srgbClr val="3F3F3F"/>
              </a:buClr>
              <a:buSzPts val="1600"/>
              <a:buChar char="•"/>
              <a:defRPr sz="1600">
                <a:latin typeface="Raleway"/>
                <a:ea typeface="Raleway"/>
                <a:cs typeface="Raleway"/>
                <a:sym typeface="Raleway"/>
              </a:defRPr>
            </a:lvl4pPr>
            <a:lvl5pPr marL="2286000" lvl="4" indent="-330200" algn="l" rtl="0">
              <a:lnSpc>
                <a:spcPct val="114000"/>
              </a:lnSpc>
              <a:spcBef>
                <a:spcPts val="500"/>
              </a:spcBef>
              <a:spcAft>
                <a:spcPts val="0"/>
              </a:spcAft>
              <a:buClr>
                <a:srgbClr val="3F3F3F"/>
              </a:buClr>
              <a:buSzPts val="1600"/>
              <a:buChar char="•"/>
              <a:defRPr sz="1600">
                <a:latin typeface="Raleway"/>
                <a:ea typeface="Raleway"/>
                <a:cs typeface="Raleway"/>
                <a:sym typeface="Raleway"/>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45" name="Google Shape;5145;p3"/>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5146" name="Google Shape;5146;p3"/>
          <p:cNvSpPr txBox="1">
            <a:spLocks noGrp="1"/>
          </p:cNvSpPr>
          <p:nvPr>
            <p:ph type="title"/>
          </p:nvPr>
        </p:nvSpPr>
        <p:spPr>
          <a:xfrm>
            <a:off x="838200" y="458767"/>
            <a:ext cx="10414500" cy="689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F3F3F"/>
              </a:buClr>
              <a:buSzPts val="3600"/>
              <a:buFont typeface="Raleway ExtraBold"/>
              <a:buNone/>
              <a:defRPr i="0">
                <a:solidFill>
                  <a:srgbClr val="3F3F3F"/>
                </a:solidFill>
                <a:latin typeface="Raleway ExtraBold"/>
                <a:ea typeface="Raleway ExtraBold"/>
                <a:cs typeface="Raleway ExtraBold"/>
                <a:sym typeface="Raleway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183"/>
        <p:cNvGrpSpPr/>
        <p:nvPr/>
      </p:nvGrpSpPr>
      <p:grpSpPr>
        <a:xfrm>
          <a:off x="0" y="0"/>
          <a:ext cx="0" cy="0"/>
          <a:chOff x="0" y="0"/>
          <a:chExt cx="0" cy="0"/>
        </a:xfrm>
      </p:grpSpPr>
      <p:pic>
        <p:nvPicPr>
          <p:cNvPr id="5184" name="Google Shape;5184;p11"/>
          <p:cNvPicPr preferRelativeResize="0"/>
          <p:nvPr/>
        </p:nvPicPr>
        <p:blipFill rotWithShape="1">
          <a:blip r:embed="rId2">
            <a:alphaModFix/>
          </a:blip>
          <a:srcRect/>
          <a:stretch/>
        </p:blipFill>
        <p:spPr>
          <a:xfrm>
            <a:off x="8570782" y="0"/>
            <a:ext cx="3621218" cy="2268643"/>
          </a:xfrm>
          <a:prstGeom prst="rect">
            <a:avLst/>
          </a:prstGeom>
          <a:noFill/>
          <a:ln>
            <a:noFill/>
          </a:ln>
        </p:spPr>
      </p:pic>
      <p:pic>
        <p:nvPicPr>
          <p:cNvPr id="5185" name="Google Shape;5185;p11"/>
          <p:cNvPicPr preferRelativeResize="0"/>
          <p:nvPr/>
        </p:nvPicPr>
        <p:blipFill rotWithShape="1">
          <a:blip r:embed="rId3">
            <a:alphaModFix/>
          </a:blip>
          <a:srcRect/>
          <a:stretch/>
        </p:blipFill>
        <p:spPr>
          <a:xfrm>
            <a:off x="4986761" y="2252561"/>
            <a:ext cx="3623839" cy="2252561"/>
          </a:xfrm>
          <a:prstGeom prst="rect">
            <a:avLst/>
          </a:prstGeom>
          <a:noFill/>
          <a:ln>
            <a:noFill/>
          </a:ln>
        </p:spPr>
      </p:pic>
      <p:pic>
        <p:nvPicPr>
          <p:cNvPr id="5186" name="Google Shape;5186;p11"/>
          <p:cNvPicPr preferRelativeResize="0"/>
          <p:nvPr/>
        </p:nvPicPr>
        <p:blipFill rotWithShape="1">
          <a:blip r:embed="rId4">
            <a:alphaModFix/>
          </a:blip>
          <a:srcRect/>
          <a:stretch/>
        </p:blipFill>
        <p:spPr>
          <a:xfrm>
            <a:off x="8610600" y="2251082"/>
            <a:ext cx="3572062" cy="2252561"/>
          </a:xfrm>
          <a:prstGeom prst="rect">
            <a:avLst/>
          </a:prstGeom>
          <a:noFill/>
          <a:ln>
            <a:noFill/>
          </a:ln>
        </p:spPr>
      </p:pic>
      <p:pic>
        <p:nvPicPr>
          <p:cNvPr id="5187" name="Google Shape;5187;p11"/>
          <p:cNvPicPr preferRelativeResize="0"/>
          <p:nvPr/>
        </p:nvPicPr>
        <p:blipFill rotWithShape="1">
          <a:blip r:embed="rId5">
            <a:alphaModFix/>
          </a:blip>
          <a:srcRect/>
          <a:stretch/>
        </p:blipFill>
        <p:spPr>
          <a:xfrm>
            <a:off x="8610600" y="4478567"/>
            <a:ext cx="3608422" cy="2377322"/>
          </a:xfrm>
          <a:prstGeom prst="rect">
            <a:avLst/>
          </a:prstGeom>
          <a:noFill/>
          <a:ln>
            <a:noFill/>
          </a:ln>
        </p:spPr>
      </p:pic>
      <p:pic>
        <p:nvPicPr>
          <p:cNvPr id="5188" name="Google Shape;5188;p11"/>
          <p:cNvPicPr preferRelativeResize="0"/>
          <p:nvPr/>
        </p:nvPicPr>
        <p:blipFill rotWithShape="1">
          <a:blip r:embed="rId6">
            <a:alphaModFix/>
          </a:blip>
          <a:srcRect/>
          <a:stretch/>
        </p:blipFill>
        <p:spPr>
          <a:xfrm>
            <a:off x="5020125" y="4481371"/>
            <a:ext cx="3592809" cy="2374518"/>
          </a:xfrm>
          <a:prstGeom prst="rect">
            <a:avLst/>
          </a:prstGeom>
          <a:noFill/>
          <a:ln>
            <a:noFill/>
          </a:ln>
        </p:spPr>
      </p:pic>
      <p:pic>
        <p:nvPicPr>
          <p:cNvPr id="5189" name="Google Shape;5189;p11" descr="A person sitting on a table&#10;&#10;Description generated with very high confidence"/>
          <p:cNvPicPr preferRelativeResize="0"/>
          <p:nvPr/>
        </p:nvPicPr>
        <p:blipFill rotWithShape="1">
          <a:blip r:embed="rId7">
            <a:alphaModFix/>
          </a:blip>
          <a:srcRect/>
          <a:stretch/>
        </p:blipFill>
        <p:spPr>
          <a:xfrm>
            <a:off x="5038538" y="0"/>
            <a:ext cx="3575514" cy="2253948"/>
          </a:xfrm>
          <a:prstGeom prst="rect">
            <a:avLst/>
          </a:prstGeom>
          <a:noFill/>
          <a:ln>
            <a:noFill/>
          </a:ln>
        </p:spPr>
      </p:pic>
      <p:pic>
        <p:nvPicPr>
          <p:cNvPr id="5190" name="Google Shape;5190;p11" descr="IFPI Swoosh full page.png"/>
          <p:cNvPicPr preferRelativeResize="0"/>
          <p:nvPr/>
        </p:nvPicPr>
        <p:blipFill rotWithShape="1">
          <a:blip r:embed="rId8">
            <a:alphaModFix amt="37000"/>
          </a:blip>
          <a:srcRect/>
          <a:stretch/>
        </p:blipFill>
        <p:spPr>
          <a:xfrm>
            <a:off x="4948018" y="1753300"/>
            <a:ext cx="7128260" cy="4009897"/>
          </a:xfrm>
          <a:prstGeom prst="rect">
            <a:avLst/>
          </a:prstGeom>
          <a:noFill/>
          <a:ln>
            <a:noFill/>
          </a:ln>
        </p:spPr>
      </p:pic>
      <p:sp>
        <p:nvSpPr>
          <p:cNvPr id="5191" name="Google Shape;5191;p11"/>
          <p:cNvSpPr/>
          <p:nvPr/>
        </p:nvSpPr>
        <p:spPr>
          <a:xfrm>
            <a:off x="9338" y="-29028"/>
            <a:ext cx="12194400" cy="6894300"/>
          </a:xfrm>
          <a:prstGeom prst="rect">
            <a:avLst/>
          </a:prstGeom>
          <a:solidFill>
            <a:srgbClr val="AAAABC">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192" name="Google Shape;5192;p11"/>
          <p:cNvSpPr/>
          <p:nvPr/>
        </p:nvSpPr>
        <p:spPr>
          <a:xfrm rot="10800000" flipH="1">
            <a:off x="0" y="0"/>
            <a:ext cx="5036700" cy="6858000"/>
          </a:xfrm>
          <a:prstGeom prst="round1Rect">
            <a:avLst>
              <a:gd name="adj" fmla="val 0"/>
            </a:avLst>
          </a:prstGeom>
          <a:solidFill>
            <a:srgbClr val="1919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193" name="Google Shape;5193;p11"/>
          <p:cNvSpPr txBox="1">
            <a:spLocks noGrp="1"/>
          </p:cNvSpPr>
          <p:nvPr>
            <p:ph type="ctrTitle"/>
          </p:nvPr>
        </p:nvSpPr>
        <p:spPr>
          <a:xfrm>
            <a:off x="359853" y="2851035"/>
            <a:ext cx="4919700" cy="16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lt1"/>
              </a:buClr>
              <a:buSzPts val="5400"/>
              <a:buFont typeface="Raleway ExtraBold"/>
              <a:buNone/>
              <a:defRPr sz="5400" i="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4" name="Google Shape;5194;p11"/>
          <p:cNvSpPr txBox="1">
            <a:spLocks noGrp="1"/>
          </p:cNvSpPr>
          <p:nvPr>
            <p:ph type="subTitle" idx="1"/>
          </p:nvPr>
        </p:nvSpPr>
        <p:spPr>
          <a:xfrm>
            <a:off x="359853" y="4533765"/>
            <a:ext cx="4048200" cy="3762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chemeClr val="lt1"/>
              </a:buClr>
              <a:buSzPts val="2800"/>
              <a:buNone/>
              <a:defRPr sz="2800">
                <a:solidFill>
                  <a:schemeClr val="lt1"/>
                </a:solidFill>
                <a:latin typeface="Raleway ExtraBold"/>
                <a:ea typeface="Raleway ExtraBold"/>
                <a:cs typeface="Raleway ExtraBold"/>
                <a:sym typeface="Raleway ExtraBold"/>
              </a:defRPr>
            </a:lvl1pPr>
            <a:lvl2pPr lvl="1" algn="ctr" rtl="0">
              <a:lnSpc>
                <a:spcPct val="90000"/>
              </a:lnSpc>
              <a:spcBef>
                <a:spcPts val="500"/>
              </a:spcBef>
              <a:spcAft>
                <a:spcPts val="0"/>
              </a:spcAft>
              <a:buClr>
                <a:srgbClr val="3F3F3F"/>
              </a:buClr>
              <a:buSzPts val="2000"/>
              <a:buNone/>
              <a:defRPr sz="2000"/>
            </a:lvl2pPr>
            <a:lvl3pPr lvl="2" algn="ctr" rtl="0">
              <a:lnSpc>
                <a:spcPct val="90000"/>
              </a:lnSpc>
              <a:spcBef>
                <a:spcPts val="500"/>
              </a:spcBef>
              <a:spcAft>
                <a:spcPts val="0"/>
              </a:spcAft>
              <a:buClr>
                <a:srgbClr val="3F3F3F"/>
              </a:buClr>
              <a:buSzPts val="1800"/>
              <a:buNone/>
              <a:defRPr sz="1800"/>
            </a:lvl3pPr>
            <a:lvl4pPr lvl="3" algn="ctr" rtl="0">
              <a:lnSpc>
                <a:spcPct val="90000"/>
              </a:lnSpc>
              <a:spcBef>
                <a:spcPts val="500"/>
              </a:spcBef>
              <a:spcAft>
                <a:spcPts val="0"/>
              </a:spcAft>
              <a:buClr>
                <a:srgbClr val="3F3F3F"/>
              </a:buClr>
              <a:buSzPts val="1600"/>
              <a:buNone/>
              <a:defRPr sz="1600"/>
            </a:lvl4pPr>
            <a:lvl5pPr lvl="4" algn="ctr" rtl="0">
              <a:lnSpc>
                <a:spcPct val="90000"/>
              </a:lnSpc>
              <a:spcBef>
                <a:spcPts val="500"/>
              </a:spcBef>
              <a:spcAft>
                <a:spcPts val="0"/>
              </a:spcAft>
              <a:buClr>
                <a:srgbClr val="3F3F3F"/>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195" name="Google Shape;5195;p11" descr="A picture containing vector graphics&#10;&#10;Description generated with high confidence"/>
          <p:cNvPicPr preferRelativeResize="0"/>
          <p:nvPr/>
        </p:nvPicPr>
        <p:blipFill rotWithShape="1">
          <a:blip r:embed="rId9">
            <a:alphaModFix/>
          </a:blip>
          <a:srcRect/>
          <a:stretch/>
        </p:blipFill>
        <p:spPr>
          <a:xfrm>
            <a:off x="359853" y="1107746"/>
            <a:ext cx="1758036" cy="1139937"/>
          </a:xfrm>
          <a:prstGeom prst="rect">
            <a:avLst/>
          </a:prstGeom>
          <a:noFill/>
          <a:ln>
            <a:noFill/>
          </a:ln>
        </p:spPr>
      </p:pic>
      <p:pic>
        <p:nvPicPr>
          <p:cNvPr id="5196" name="Google Shape;5196;p11"/>
          <p:cNvPicPr preferRelativeResize="0"/>
          <p:nvPr/>
        </p:nvPicPr>
        <p:blipFill rotWithShape="1">
          <a:blip r:embed="rId10">
            <a:alphaModFix/>
          </a:blip>
          <a:srcRect/>
          <a:stretch/>
        </p:blipFill>
        <p:spPr>
          <a:xfrm>
            <a:off x="2109361" y="1533946"/>
            <a:ext cx="1155696" cy="4714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197"/>
        <p:cNvGrpSpPr/>
        <p:nvPr/>
      </p:nvGrpSpPr>
      <p:grpSpPr>
        <a:xfrm>
          <a:off x="0" y="0"/>
          <a:ext cx="0" cy="0"/>
          <a:chOff x="0" y="0"/>
          <a:chExt cx="0" cy="0"/>
        </a:xfrm>
      </p:grpSpPr>
      <p:pic>
        <p:nvPicPr>
          <p:cNvPr id="5198" name="Google Shape;5198;p12"/>
          <p:cNvPicPr preferRelativeResize="0"/>
          <p:nvPr/>
        </p:nvPicPr>
        <p:blipFill rotWithShape="1">
          <a:blip r:embed="rId2">
            <a:alphaModFix/>
          </a:blip>
          <a:srcRect/>
          <a:stretch/>
        </p:blipFill>
        <p:spPr>
          <a:xfrm>
            <a:off x="-8591" y="12230"/>
            <a:ext cx="4176000" cy="6849020"/>
          </a:xfrm>
          <a:prstGeom prst="rect">
            <a:avLst/>
          </a:prstGeom>
          <a:noFill/>
          <a:ln>
            <a:noFill/>
          </a:ln>
        </p:spPr>
      </p:pic>
      <p:sp>
        <p:nvSpPr>
          <p:cNvPr id="5199" name="Google Shape;5199;p12"/>
          <p:cNvSpPr txBox="1">
            <a:spLocks noGrp="1"/>
          </p:cNvSpPr>
          <p:nvPr>
            <p:ph type="body" idx="1"/>
          </p:nvPr>
        </p:nvSpPr>
        <p:spPr>
          <a:xfrm>
            <a:off x="6081548" y="163428"/>
            <a:ext cx="5751300" cy="11418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3600"/>
              <a:buNone/>
              <a:defRPr sz="36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0" name="Google Shape;5200;p12"/>
          <p:cNvSpPr txBox="1">
            <a:spLocks noGrp="1"/>
          </p:cNvSpPr>
          <p:nvPr>
            <p:ph type="body" idx="2"/>
          </p:nvPr>
        </p:nvSpPr>
        <p:spPr>
          <a:xfrm>
            <a:off x="9950478" y="4905113"/>
            <a:ext cx="1807500" cy="1352700"/>
          </a:xfrm>
          <a:prstGeom prst="rect">
            <a:avLst/>
          </a:prstGeom>
          <a:noFill/>
          <a:ln>
            <a:noFill/>
          </a:ln>
        </p:spPr>
        <p:txBody>
          <a:bodyPr spcFirstLastPara="1" wrap="square" lIns="0" tIns="108000" rIns="0" bIns="0" anchor="ctr" anchorCtr="0">
            <a:noAutofit/>
          </a:bodyPr>
          <a:lstStyle>
            <a:lvl1pPr marL="457200" lvl="0" indent="-228600" algn="l" rtl="0">
              <a:lnSpc>
                <a:spcPct val="90000"/>
              </a:lnSpc>
              <a:spcBef>
                <a:spcPts val="1000"/>
              </a:spcBef>
              <a:spcAft>
                <a:spcPts val="0"/>
              </a:spcAft>
              <a:buClr>
                <a:schemeClr val="lt1"/>
              </a:buClr>
              <a:buSzPts val="2200"/>
              <a:buNone/>
              <a:defRPr sz="2200" b="1"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1" name="Google Shape;5201;p12"/>
          <p:cNvSpPr txBox="1">
            <a:spLocks noGrp="1"/>
          </p:cNvSpPr>
          <p:nvPr>
            <p:ph type="body" idx="3"/>
          </p:nvPr>
        </p:nvSpPr>
        <p:spPr>
          <a:xfrm>
            <a:off x="6391915" y="4187927"/>
            <a:ext cx="2470800" cy="16890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4800"/>
              <a:buNone/>
              <a:defRPr sz="48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2" name="Google Shape;5202;p12"/>
          <p:cNvSpPr txBox="1">
            <a:spLocks noGrp="1"/>
          </p:cNvSpPr>
          <p:nvPr>
            <p:ph type="body" idx="4"/>
          </p:nvPr>
        </p:nvSpPr>
        <p:spPr>
          <a:xfrm>
            <a:off x="9950478" y="2678531"/>
            <a:ext cx="1807500" cy="1430100"/>
          </a:xfrm>
          <a:prstGeom prst="rect">
            <a:avLst/>
          </a:prstGeom>
          <a:noFill/>
          <a:ln>
            <a:noFill/>
          </a:ln>
        </p:spPr>
        <p:txBody>
          <a:bodyPr spcFirstLastPara="1" wrap="square" lIns="0" tIns="108000" rIns="0" bIns="0" anchor="ctr" anchorCtr="0">
            <a:noAutofit/>
          </a:bodyPr>
          <a:lstStyle>
            <a:lvl1pPr marL="457200" lvl="0" indent="-228600" algn="l" rtl="0">
              <a:lnSpc>
                <a:spcPct val="90000"/>
              </a:lnSpc>
              <a:spcBef>
                <a:spcPts val="1000"/>
              </a:spcBef>
              <a:spcAft>
                <a:spcPts val="0"/>
              </a:spcAft>
              <a:buClr>
                <a:srgbClr val="404040"/>
              </a:buClr>
              <a:buSzPts val="2200"/>
              <a:buNone/>
              <a:defRPr sz="2200" b="1" cap="none">
                <a:solidFill>
                  <a:srgbClr val="404040"/>
                </a:solidFill>
                <a:latin typeface="Arial"/>
                <a:ea typeface="Arial"/>
                <a:cs typeface="Arial"/>
                <a:sym typeface="Arial"/>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3" name="Google Shape;5203;p12"/>
          <p:cNvSpPr txBox="1">
            <a:spLocks noGrp="1"/>
          </p:cNvSpPr>
          <p:nvPr>
            <p:ph type="body" idx="5"/>
          </p:nvPr>
        </p:nvSpPr>
        <p:spPr>
          <a:xfrm>
            <a:off x="4508591" y="5688114"/>
            <a:ext cx="1213800" cy="9747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11000"/>
              <a:buNone/>
              <a:defRPr sz="110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4" name="Google Shape;5204;p12"/>
          <p:cNvSpPr txBox="1">
            <a:spLocks noGrp="1"/>
          </p:cNvSpPr>
          <p:nvPr>
            <p:ph type="body" idx="6"/>
          </p:nvPr>
        </p:nvSpPr>
        <p:spPr>
          <a:xfrm>
            <a:off x="4519632" y="4335179"/>
            <a:ext cx="1213800" cy="9747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11000"/>
              <a:buNone/>
              <a:defRPr sz="110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5" name="Google Shape;5205;p12"/>
          <p:cNvSpPr txBox="1">
            <a:spLocks noGrp="1"/>
          </p:cNvSpPr>
          <p:nvPr>
            <p:ph type="body" idx="7"/>
          </p:nvPr>
        </p:nvSpPr>
        <p:spPr>
          <a:xfrm>
            <a:off x="4514114" y="2898355"/>
            <a:ext cx="1213800" cy="9747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11000"/>
              <a:buNone/>
              <a:defRPr sz="110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6" name="Google Shape;5206;p12"/>
          <p:cNvSpPr txBox="1">
            <a:spLocks noGrp="1"/>
          </p:cNvSpPr>
          <p:nvPr>
            <p:ph type="body" idx="8"/>
          </p:nvPr>
        </p:nvSpPr>
        <p:spPr>
          <a:xfrm>
            <a:off x="4508592" y="1605251"/>
            <a:ext cx="1213800" cy="9747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11000"/>
              <a:buNone/>
              <a:defRPr sz="110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7" name="Google Shape;5207;p12"/>
          <p:cNvSpPr txBox="1">
            <a:spLocks noGrp="1"/>
          </p:cNvSpPr>
          <p:nvPr>
            <p:ph type="body" idx="9"/>
          </p:nvPr>
        </p:nvSpPr>
        <p:spPr>
          <a:xfrm>
            <a:off x="4508593" y="176435"/>
            <a:ext cx="1213800" cy="9747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11000"/>
              <a:buNone/>
              <a:defRPr sz="110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8" name="Google Shape;5208;p12"/>
          <p:cNvSpPr txBox="1">
            <a:spLocks noGrp="1"/>
          </p:cNvSpPr>
          <p:nvPr>
            <p:ph type="body" idx="13"/>
          </p:nvPr>
        </p:nvSpPr>
        <p:spPr>
          <a:xfrm>
            <a:off x="6111196" y="1548219"/>
            <a:ext cx="5403300" cy="11418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3600"/>
              <a:buNone/>
              <a:defRPr sz="36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09" name="Google Shape;5209;p12"/>
          <p:cNvSpPr txBox="1">
            <a:spLocks noGrp="1"/>
          </p:cNvSpPr>
          <p:nvPr>
            <p:ph type="body" idx="14"/>
          </p:nvPr>
        </p:nvSpPr>
        <p:spPr>
          <a:xfrm>
            <a:off x="6081548" y="2922314"/>
            <a:ext cx="5403300" cy="11418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3600"/>
              <a:buNone/>
              <a:defRPr sz="36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10" name="Google Shape;5210;p12"/>
          <p:cNvSpPr txBox="1">
            <a:spLocks noGrp="1"/>
          </p:cNvSpPr>
          <p:nvPr>
            <p:ph type="body" idx="15"/>
          </p:nvPr>
        </p:nvSpPr>
        <p:spPr>
          <a:xfrm>
            <a:off x="6081547" y="4332106"/>
            <a:ext cx="5403300" cy="11418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3600"/>
              <a:buNone/>
              <a:defRPr sz="36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11" name="Google Shape;5211;p12"/>
          <p:cNvSpPr txBox="1">
            <a:spLocks noGrp="1"/>
          </p:cNvSpPr>
          <p:nvPr>
            <p:ph type="body" idx="16"/>
          </p:nvPr>
        </p:nvSpPr>
        <p:spPr>
          <a:xfrm>
            <a:off x="6079249" y="5669429"/>
            <a:ext cx="5403300" cy="1141800"/>
          </a:xfrm>
          <a:prstGeom prst="rect">
            <a:avLst/>
          </a:prstGeom>
          <a:noFill/>
          <a:ln>
            <a:noFill/>
          </a:ln>
        </p:spPr>
        <p:txBody>
          <a:bodyPr spcFirstLastPara="1" wrap="square" lIns="0" tIns="0" rIns="0" bIns="0" anchor="ctr" anchorCtr="0">
            <a:noAutofit/>
          </a:bodyPr>
          <a:lstStyle>
            <a:lvl1pPr marL="457200" lvl="0" indent="-228600" algn="l" rtl="0">
              <a:lnSpc>
                <a:spcPct val="90000"/>
              </a:lnSpc>
              <a:spcBef>
                <a:spcPts val="1000"/>
              </a:spcBef>
              <a:spcAft>
                <a:spcPts val="0"/>
              </a:spcAft>
              <a:buClr>
                <a:schemeClr val="lt1"/>
              </a:buClr>
              <a:buSzPts val="3600"/>
              <a:buNone/>
              <a:defRPr sz="3600">
                <a:solidFill>
                  <a:schemeClr val="lt1"/>
                </a:solidFill>
                <a:latin typeface="Raleway ExtraBold"/>
                <a:ea typeface="Raleway ExtraBold"/>
                <a:cs typeface="Raleway ExtraBold"/>
                <a:sym typeface="Raleway ExtraBold"/>
              </a:defRPr>
            </a:lvl1pPr>
            <a:lvl2pPr marL="914400" lvl="1" indent="-228600" algn="l" rtl="0">
              <a:lnSpc>
                <a:spcPct val="90000"/>
              </a:lnSpc>
              <a:spcBef>
                <a:spcPts val="500"/>
              </a:spcBef>
              <a:spcAft>
                <a:spcPts val="0"/>
              </a:spcAft>
              <a:buClr>
                <a:srgbClr val="3F3F3F"/>
              </a:buClr>
              <a:buSzPts val="2000"/>
              <a:buNone/>
              <a:defRPr/>
            </a:lvl2pPr>
            <a:lvl3pPr marL="1371600" lvl="2" indent="-228600" algn="l" rtl="0">
              <a:lnSpc>
                <a:spcPct val="90000"/>
              </a:lnSpc>
              <a:spcBef>
                <a:spcPts val="500"/>
              </a:spcBef>
              <a:spcAft>
                <a:spcPts val="0"/>
              </a:spcAft>
              <a:buClr>
                <a:srgbClr val="3F3F3F"/>
              </a:buClr>
              <a:buSzPts val="1800"/>
              <a:buNone/>
              <a:defRPr/>
            </a:lvl3pPr>
            <a:lvl4pPr marL="1828800" lvl="3" indent="-228600" algn="l" rtl="0">
              <a:lnSpc>
                <a:spcPct val="90000"/>
              </a:lnSpc>
              <a:spcBef>
                <a:spcPts val="500"/>
              </a:spcBef>
              <a:spcAft>
                <a:spcPts val="0"/>
              </a:spcAft>
              <a:buClr>
                <a:srgbClr val="3F3F3F"/>
              </a:buClr>
              <a:buSzPts val="1600"/>
              <a:buNone/>
              <a:defRPr/>
            </a:lvl4pPr>
            <a:lvl5pPr marL="2286000" lvl="4" indent="-228600" algn="l" rtl="0">
              <a:lnSpc>
                <a:spcPct val="90000"/>
              </a:lnSpc>
              <a:spcBef>
                <a:spcPts val="500"/>
              </a:spcBef>
              <a:spcAft>
                <a:spcPts val="0"/>
              </a:spcAft>
              <a:buClr>
                <a:srgbClr val="3F3F3F"/>
              </a:buClr>
              <a:buSzPts val="16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12" name="Google Shape;5212;p12"/>
          <p:cNvSpPr/>
          <p:nvPr/>
        </p:nvSpPr>
        <p:spPr>
          <a:xfrm>
            <a:off x="-22165" y="3870"/>
            <a:ext cx="4171500" cy="6865800"/>
          </a:xfrm>
          <a:prstGeom prst="rect">
            <a:avLst/>
          </a:prstGeom>
          <a:solidFill>
            <a:srgbClr val="0E0E3D">
              <a:alpha val="427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213" name="Google Shape;5213;p12"/>
          <p:cNvSpPr txBox="1">
            <a:spLocks noGrp="1"/>
          </p:cNvSpPr>
          <p:nvPr>
            <p:ph type="title"/>
          </p:nvPr>
        </p:nvSpPr>
        <p:spPr>
          <a:xfrm>
            <a:off x="399167" y="960671"/>
            <a:ext cx="3073200" cy="866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000"/>
              <a:buFont typeface="Raleway ExtraBold"/>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14" name="Google Shape;5214;p12"/>
          <p:cNvSpPr/>
          <p:nvPr/>
        </p:nvSpPr>
        <p:spPr>
          <a:xfrm>
            <a:off x="-28028" y="643068"/>
            <a:ext cx="243954" cy="2748648"/>
          </a:xfrm>
          <a:custGeom>
            <a:avLst/>
            <a:gdLst/>
            <a:ahLst/>
            <a:cxnLst/>
            <a:rect l="l" t="t" r="r" b="b"/>
            <a:pathLst>
              <a:path w="213995" h="2411095" extrusionOk="0">
                <a:moveTo>
                  <a:pt x="0" y="2410498"/>
                </a:moveTo>
                <a:lnTo>
                  <a:pt x="213372" y="2410498"/>
                </a:lnTo>
                <a:lnTo>
                  <a:pt x="213372" y="0"/>
                </a:lnTo>
                <a:lnTo>
                  <a:pt x="0" y="0"/>
                </a:lnTo>
                <a:lnTo>
                  <a:pt x="0" y="2410498"/>
                </a:lnTo>
                <a:close/>
              </a:path>
            </a:pathLst>
          </a:custGeom>
          <a:solidFill>
            <a:srgbClr val="1919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052">
              <a:solidFill>
                <a:schemeClr val="dk1"/>
              </a:solidFill>
              <a:latin typeface="Raleway"/>
              <a:ea typeface="Raleway"/>
              <a:cs typeface="Raleway"/>
              <a:sym typeface="Raleway"/>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15"/>
        <p:cNvGrpSpPr/>
        <p:nvPr/>
      </p:nvGrpSpPr>
      <p:grpSpPr>
        <a:xfrm>
          <a:off x="0" y="0"/>
          <a:ext cx="0" cy="0"/>
          <a:chOff x="0" y="0"/>
          <a:chExt cx="0" cy="0"/>
        </a:xfrm>
      </p:grpSpPr>
      <p:sp>
        <p:nvSpPr>
          <p:cNvPr id="5216" name="Google Shape;5216;p1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6000"/>
              <a:buFont typeface="Raleway ExtraBold"/>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17" name="Google Shape;5217;p1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18" name="Google Shape;5218;p13"/>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19"/>
        <p:cNvGrpSpPr/>
        <p:nvPr/>
      </p:nvGrpSpPr>
      <p:grpSpPr>
        <a:xfrm>
          <a:off x="0" y="0"/>
          <a:ext cx="0" cy="0"/>
          <a:chOff x="0" y="0"/>
          <a:chExt cx="0" cy="0"/>
        </a:xfrm>
      </p:grpSpPr>
      <p:sp>
        <p:nvSpPr>
          <p:cNvPr id="5220" name="Google Shape;5220;p14"/>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21"/>
        <p:cNvGrpSpPr/>
        <p:nvPr/>
      </p:nvGrpSpPr>
      <p:grpSpPr>
        <a:xfrm>
          <a:off x="0" y="0"/>
          <a:ext cx="0" cy="0"/>
          <a:chOff x="0" y="0"/>
          <a:chExt cx="0" cy="0"/>
        </a:xfrm>
      </p:grpSpPr>
      <p:sp>
        <p:nvSpPr>
          <p:cNvPr id="5222" name="Google Shape;5222;p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3200"/>
              <a:buFont typeface="Raleway ExtraBold"/>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23" name="Google Shape;5223;p1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3F3F3F"/>
              </a:buClr>
              <a:buSzPts val="2800"/>
              <a:buChar char="•"/>
              <a:defRPr sz="2800"/>
            </a:lvl1pPr>
            <a:lvl2pPr marL="914400" lvl="1" indent="-381000" algn="l" rtl="0">
              <a:lnSpc>
                <a:spcPct val="90000"/>
              </a:lnSpc>
              <a:spcBef>
                <a:spcPts val="500"/>
              </a:spcBef>
              <a:spcAft>
                <a:spcPts val="0"/>
              </a:spcAft>
              <a:buClr>
                <a:srgbClr val="3F3F3F"/>
              </a:buClr>
              <a:buSzPts val="2400"/>
              <a:buChar char="•"/>
              <a:defRPr sz="2400"/>
            </a:lvl2pPr>
            <a:lvl3pPr marL="1371600" lvl="2" indent="-355600" algn="l" rtl="0">
              <a:lnSpc>
                <a:spcPct val="90000"/>
              </a:lnSpc>
              <a:spcBef>
                <a:spcPts val="500"/>
              </a:spcBef>
              <a:spcAft>
                <a:spcPts val="0"/>
              </a:spcAft>
              <a:buClr>
                <a:srgbClr val="3F3F3F"/>
              </a:buClr>
              <a:buSzPts val="2000"/>
              <a:buChar char="•"/>
              <a:defRPr sz="2000"/>
            </a:lvl3pPr>
            <a:lvl4pPr marL="1828800" lvl="3" indent="-342900" algn="l" rtl="0">
              <a:lnSpc>
                <a:spcPct val="90000"/>
              </a:lnSpc>
              <a:spcBef>
                <a:spcPts val="500"/>
              </a:spcBef>
              <a:spcAft>
                <a:spcPts val="0"/>
              </a:spcAft>
              <a:buClr>
                <a:srgbClr val="3F3F3F"/>
              </a:buClr>
              <a:buSzPts val="1800"/>
              <a:buChar char="•"/>
              <a:defRPr sz="1800"/>
            </a:lvl4pPr>
            <a:lvl5pPr marL="2286000" lvl="4" indent="-342900" algn="l" rtl="0">
              <a:lnSpc>
                <a:spcPct val="90000"/>
              </a:lnSpc>
              <a:spcBef>
                <a:spcPts val="500"/>
              </a:spcBef>
              <a:spcAft>
                <a:spcPts val="0"/>
              </a:spcAft>
              <a:buClr>
                <a:srgbClr val="3F3F3F"/>
              </a:buClr>
              <a:buSzPts val="1800"/>
              <a:buChar char="•"/>
              <a:defRPr sz="18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224" name="Google Shape;5224;p1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3F3F3F"/>
              </a:buClr>
              <a:buSzPts val="1600"/>
              <a:buNone/>
              <a:defRPr sz="1600"/>
            </a:lvl1pPr>
            <a:lvl2pPr marL="914400" lvl="1" indent="-228600" algn="l" rtl="0">
              <a:lnSpc>
                <a:spcPct val="90000"/>
              </a:lnSpc>
              <a:spcBef>
                <a:spcPts val="500"/>
              </a:spcBef>
              <a:spcAft>
                <a:spcPts val="0"/>
              </a:spcAft>
              <a:buClr>
                <a:srgbClr val="3F3F3F"/>
              </a:buClr>
              <a:buSzPts val="1400"/>
              <a:buNone/>
              <a:defRPr sz="1400"/>
            </a:lvl2pPr>
            <a:lvl3pPr marL="1371600" lvl="2" indent="-228600" algn="l" rtl="0">
              <a:lnSpc>
                <a:spcPct val="90000"/>
              </a:lnSpc>
              <a:spcBef>
                <a:spcPts val="500"/>
              </a:spcBef>
              <a:spcAft>
                <a:spcPts val="0"/>
              </a:spcAft>
              <a:buClr>
                <a:srgbClr val="3F3F3F"/>
              </a:buClr>
              <a:buSzPts val="1200"/>
              <a:buNone/>
              <a:defRPr sz="1200"/>
            </a:lvl3pPr>
            <a:lvl4pPr marL="1828800" lvl="3" indent="-228600" algn="l" rtl="0">
              <a:lnSpc>
                <a:spcPct val="90000"/>
              </a:lnSpc>
              <a:spcBef>
                <a:spcPts val="500"/>
              </a:spcBef>
              <a:spcAft>
                <a:spcPts val="0"/>
              </a:spcAft>
              <a:buClr>
                <a:srgbClr val="3F3F3F"/>
              </a:buClr>
              <a:buSzPts val="1000"/>
              <a:buNone/>
              <a:defRPr sz="1000"/>
            </a:lvl4pPr>
            <a:lvl5pPr marL="2286000" lvl="4" indent="-228600" algn="l" rtl="0">
              <a:lnSpc>
                <a:spcPct val="90000"/>
              </a:lnSpc>
              <a:spcBef>
                <a:spcPts val="500"/>
              </a:spcBef>
              <a:spcAft>
                <a:spcPts val="0"/>
              </a:spcAft>
              <a:buClr>
                <a:srgbClr val="3F3F3F"/>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225"/>
        <p:cNvGrpSpPr/>
        <p:nvPr/>
      </p:nvGrpSpPr>
      <p:grpSpPr>
        <a:xfrm>
          <a:off x="0" y="0"/>
          <a:ext cx="0" cy="0"/>
          <a:chOff x="0" y="0"/>
          <a:chExt cx="0" cy="0"/>
        </a:xfrm>
      </p:grpSpPr>
      <p:sp>
        <p:nvSpPr>
          <p:cNvPr id="5226" name="Google Shape;5226;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3200"/>
              <a:buFont typeface="Raleway ExtraBold"/>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27" name="Google Shape;5227;p16"/>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Raleway"/>
                <a:ea typeface="Raleway"/>
                <a:cs typeface="Raleway"/>
                <a:sym typeface="Raleway"/>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Raleway"/>
                <a:ea typeface="Raleway"/>
                <a:cs typeface="Raleway"/>
                <a:sym typeface="Raleway"/>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Raleway"/>
                <a:ea typeface="Raleway"/>
                <a:cs typeface="Raleway"/>
                <a:sym typeface="Raleway"/>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Raleway"/>
                <a:ea typeface="Raleway"/>
                <a:cs typeface="Raleway"/>
                <a:sym typeface="Raleway"/>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Raleway"/>
                <a:ea typeface="Raleway"/>
                <a:cs typeface="Raleway"/>
                <a:sym typeface="Raleway"/>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aleway"/>
                <a:ea typeface="Raleway"/>
                <a:cs typeface="Raleway"/>
                <a:sym typeface="Raleway"/>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aleway"/>
                <a:ea typeface="Raleway"/>
                <a:cs typeface="Raleway"/>
                <a:sym typeface="Raleway"/>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aleway"/>
                <a:ea typeface="Raleway"/>
                <a:cs typeface="Raleway"/>
                <a:sym typeface="Raleway"/>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aleway"/>
                <a:ea typeface="Raleway"/>
                <a:cs typeface="Raleway"/>
                <a:sym typeface="Raleway"/>
              </a:defRPr>
            </a:lvl9pPr>
          </a:lstStyle>
          <a:p>
            <a:endParaRPr/>
          </a:p>
        </p:txBody>
      </p:sp>
      <p:sp>
        <p:nvSpPr>
          <p:cNvPr id="5228" name="Google Shape;5228;p1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3F3F3F"/>
              </a:buClr>
              <a:buSzPts val="1600"/>
              <a:buNone/>
              <a:defRPr sz="1600"/>
            </a:lvl1pPr>
            <a:lvl2pPr marL="914400" lvl="1" indent="-228600" algn="l" rtl="0">
              <a:lnSpc>
                <a:spcPct val="90000"/>
              </a:lnSpc>
              <a:spcBef>
                <a:spcPts val="500"/>
              </a:spcBef>
              <a:spcAft>
                <a:spcPts val="0"/>
              </a:spcAft>
              <a:buClr>
                <a:srgbClr val="3F3F3F"/>
              </a:buClr>
              <a:buSzPts val="1400"/>
              <a:buNone/>
              <a:defRPr sz="1400"/>
            </a:lvl2pPr>
            <a:lvl3pPr marL="1371600" lvl="2" indent="-228600" algn="l" rtl="0">
              <a:lnSpc>
                <a:spcPct val="90000"/>
              </a:lnSpc>
              <a:spcBef>
                <a:spcPts val="500"/>
              </a:spcBef>
              <a:spcAft>
                <a:spcPts val="0"/>
              </a:spcAft>
              <a:buClr>
                <a:srgbClr val="3F3F3F"/>
              </a:buClr>
              <a:buSzPts val="1200"/>
              <a:buNone/>
              <a:defRPr sz="1200"/>
            </a:lvl3pPr>
            <a:lvl4pPr marL="1828800" lvl="3" indent="-228600" algn="l" rtl="0">
              <a:lnSpc>
                <a:spcPct val="90000"/>
              </a:lnSpc>
              <a:spcBef>
                <a:spcPts val="500"/>
              </a:spcBef>
              <a:spcAft>
                <a:spcPts val="0"/>
              </a:spcAft>
              <a:buClr>
                <a:srgbClr val="3F3F3F"/>
              </a:buClr>
              <a:buSzPts val="1000"/>
              <a:buNone/>
              <a:defRPr sz="1000"/>
            </a:lvl4pPr>
            <a:lvl5pPr marL="2286000" lvl="4" indent="-228600" algn="l" rtl="0">
              <a:lnSpc>
                <a:spcPct val="90000"/>
              </a:lnSpc>
              <a:spcBef>
                <a:spcPts val="500"/>
              </a:spcBef>
              <a:spcAft>
                <a:spcPts val="0"/>
              </a:spcAft>
              <a:buClr>
                <a:srgbClr val="3F3F3F"/>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29" name="Google Shape;5229;p16"/>
          <p:cNvSpPr txBox="1">
            <a:spLocks noGrp="1"/>
          </p:cNvSpPr>
          <p:nvPr>
            <p:ph type="sldNum" idx="12"/>
          </p:nvPr>
        </p:nvSpPr>
        <p:spPr>
          <a:xfrm>
            <a:off x="5900362" y="6552319"/>
            <a:ext cx="391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hout-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15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31"/>
        <p:cNvGrpSpPr/>
        <p:nvPr/>
      </p:nvGrpSpPr>
      <p:grpSpPr>
        <a:xfrm>
          <a:off x="0" y="0"/>
          <a:ext cx="0" cy="0"/>
          <a:chOff x="0" y="0"/>
          <a:chExt cx="0" cy="0"/>
        </a:xfrm>
      </p:grpSpPr>
      <p:pic>
        <p:nvPicPr>
          <p:cNvPr id="5138" name="Google Shape;5138;p1" descr="IFPI Swoosh full page.png"/>
          <p:cNvPicPr preferRelativeResize="0"/>
          <p:nvPr/>
        </p:nvPicPr>
        <p:blipFill rotWithShape="1">
          <a:blip r:embed="rId14">
            <a:alphaModFix amt="37000"/>
          </a:blip>
          <a:srcRect/>
          <a:stretch/>
        </p:blipFill>
        <p:spPr>
          <a:xfrm>
            <a:off x="11599068" y="6515092"/>
            <a:ext cx="592930" cy="3335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0" r:id="rId6"/>
    <p:sldLayoutId id="2147483661" r:id="rId7"/>
    <p:sldLayoutId id="2147483662" r:id="rId8"/>
    <p:sldLayoutId id="2147483664" r:id="rId9"/>
    <p:sldLayoutId id="2147483667"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37.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https://audiogest-my.sharepoint.com/personal/fernando_matias_audiogest_pt/Documents/grafico%20pass.xlsx!Folha1!%5bgrafico%20pass.xlsx%5dFolha1%20Gr&#225;fico%20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oleObject" Target="file:///C:\Users\fernando.matias\AppData\Local\Microsoft\Windows\INetCache\Content.Outlook\TD7V8EI3\Evolu&#231;&#227;o%20Merc%20%20por%20segmentos%202002-2016%20(vers&#227;o%20para%20quadro).xls.xlsx!Folha1!%5bEvolu&#231;&#227;o%20Merc%20%20por%20segmentos%202002-2016%20(vers&#227;o%20para%20quadro).xls.xlsx%5dFolha1%20Gr&#225;fico%201" TargetMode="Externa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9g2U12SsR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34"/>
        <p:cNvGrpSpPr/>
        <p:nvPr/>
      </p:nvGrpSpPr>
      <p:grpSpPr>
        <a:xfrm>
          <a:off x="0" y="0"/>
          <a:ext cx="0" cy="0"/>
          <a:chOff x="0" y="0"/>
          <a:chExt cx="0" cy="0"/>
        </a:xfrm>
      </p:grpSpPr>
      <p:pic>
        <p:nvPicPr>
          <p:cNvPr id="5237" name="Google Shape;5237;p17" descr="A picture containing text&#10;&#10;Description generated with high confidence"/>
          <p:cNvPicPr preferRelativeResize="0"/>
          <p:nvPr/>
        </p:nvPicPr>
        <p:blipFill rotWithShape="1">
          <a:blip r:embed="rId3">
            <a:alphaModFix/>
          </a:blip>
          <a:srcRect/>
          <a:stretch/>
        </p:blipFill>
        <p:spPr>
          <a:xfrm>
            <a:off x="10147300" y="4523814"/>
            <a:ext cx="1766307" cy="1876983"/>
          </a:xfrm>
          <a:prstGeom prst="rect">
            <a:avLst/>
          </a:prstGeom>
          <a:noFill/>
          <a:ln>
            <a:noFill/>
          </a:ln>
        </p:spPr>
      </p:pic>
      <p:pic>
        <p:nvPicPr>
          <p:cNvPr id="5246" name="Google Shape;5246;p17"/>
          <p:cNvPicPr preferRelativeResize="0"/>
          <p:nvPr/>
        </p:nvPicPr>
        <p:blipFill rotWithShape="1">
          <a:blip r:embed="rId4">
            <a:alphaModFix/>
          </a:blip>
          <a:srcRect/>
          <a:stretch/>
        </p:blipFill>
        <p:spPr>
          <a:xfrm>
            <a:off x="590457" y="1049759"/>
            <a:ext cx="3585683" cy="1097058"/>
          </a:xfrm>
          <a:prstGeom prst="rect">
            <a:avLst/>
          </a:prstGeom>
          <a:noFill/>
          <a:ln>
            <a:noFill/>
          </a:ln>
        </p:spPr>
      </p:pic>
      <p:sp>
        <p:nvSpPr>
          <p:cNvPr id="5247" name="Google Shape;5247;p17"/>
          <p:cNvSpPr txBox="1"/>
          <p:nvPr/>
        </p:nvSpPr>
        <p:spPr>
          <a:xfrm>
            <a:off x="590457" y="3970361"/>
            <a:ext cx="3944598" cy="1491944"/>
          </a:xfrm>
          <a:prstGeom prst="rect">
            <a:avLst/>
          </a:prstGeom>
          <a:noFill/>
          <a:ln>
            <a:noFill/>
          </a:ln>
        </p:spPr>
        <p:txBody>
          <a:bodyPr spcFirstLastPara="1" wrap="square" lIns="0" tIns="14475" rIns="0" bIns="0" anchor="ctr" anchorCtr="0">
            <a:spAutoFit/>
          </a:bodyPr>
          <a:lstStyle/>
          <a:p>
            <a:pPr marL="13970" lvl="0" algn="ctr">
              <a:buClr>
                <a:schemeClr val="lt1"/>
              </a:buClr>
              <a:buSzPts val="4000"/>
            </a:pPr>
            <a:r>
              <a:rPr lang="pt-PT" sz="3200" dirty="0">
                <a:solidFill>
                  <a:schemeClr val="bg1"/>
                </a:solidFill>
                <a:latin typeface="Apple Braille" pitchFamily="2" charset="0"/>
                <a:cs typeface="Al Nile" pitchFamily="2" charset="-78"/>
              </a:rPr>
              <a:t>Os tratados OMPI em Direito de Autor e Direitos Conexos </a:t>
            </a:r>
            <a:endParaRPr lang="en-GB" sz="1800" b="1" i="0" u="none" dirty="0">
              <a:solidFill>
                <a:schemeClr val="lt1"/>
              </a:solidFill>
              <a:latin typeface="Apple Braille" pitchFamily="2" charset="0"/>
              <a:ea typeface="Raleway ExtraBold"/>
              <a:cs typeface="Al Nile" pitchFamily="2" charset="-78"/>
              <a:sym typeface="Raleway ExtraBold"/>
            </a:endParaRPr>
          </a:p>
        </p:txBody>
      </p:sp>
      <p:pic>
        <p:nvPicPr>
          <p:cNvPr id="8" name="Imagem 7">
            <a:extLst>
              <a:ext uri="{FF2B5EF4-FFF2-40B4-BE49-F238E27FC236}">
                <a16:creationId xmlns:a16="http://schemas.microsoft.com/office/drawing/2014/main" id="{7CF1A185-FF34-4AED-943F-CF67B9D67D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7971"/>
            <a:ext cx="12192000" cy="7129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5413;p30">
            <a:extLst>
              <a:ext uri="{FF2B5EF4-FFF2-40B4-BE49-F238E27FC236}">
                <a16:creationId xmlns:a16="http://schemas.microsoft.com/office/drawing/2014/main" id="{8210ECB2-51C8-4CEE-8877-77238CFF834F}"/>
              </a:ext>
            </a:extLst>
          </p:cNvPr>
          <p:cNvSpPr txBox="1"/>
          <p:nvPr/>
        </p:nvSpPr>
        <p:spPr>
          <a:xfrm>
            <a:off x="840176" y="54773"/>
            <a:ext cx="5756579" cy="769401"/>
          </a:xfrm>
          <a:prstGeom prst="rect">
            <a:avLst/>
          </a:prstGeom>
          <a:noFill/>
          <a:ln>
            <a:noFill/>
          </a:ln>
        </p:spPr>
        <p:txBody>
          <a:bodyPr spcFirstLastPara="1" wrap="square" lIns="91425" tIns="45700" rIns="91425" bIns="45700" anchor="t" anchorCtr="0">
            <a:spAutoFit/>
          </a:bodyPr>
          <a:lstStyle/>
          <a:p>
            <a:pPr>
              <a:buClr>
                <a:schemeClr val="dk1"/>
              </a:buClr>
              <a:buSzPts val="4400"/>
            </a:pPr>
            <a:r>
              <a:rPr lang="pt-PT" sz="4400" b="1" dirty="0">
                <a:solidFill>
                  <a:schemeClr val="tx1"/>
                </a:solidFill>
                <a:latin typeface="Arial Narrow" panose="020B0606020202030204" pitchFamily="34" charset="0"/>
                <a:sym typeface="Raleway ExtraBold"/>
              </a:rPr>
              <a:t>Gestão Coletiva</a:t>
            </a: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sp>
        <p:nvSpPr>
          <p:cNvPr id="5" name="Título 1">
            <a:extLst>
              <a:ext uri="{FF2B5EF4-FFF2-40B4-BE49-F238E27FC236}">
                <a16:creationId xmlns:a16="http://schemas.microsoft.com/office/drawing/2014/main" id="{BE01609A-6D3F-43D4-AD5F-8E3182BC75F1}"/>
              </a:ext>
            </a:extLst>
          </p:cNvPr>
          <p:cNvSpPr>
            <a:spLocks noGrp="1"/>
          </p:cNvSpPr>
          <p:nvPr>
            <p:ph type="title"/>
          </p:nvPr>
        </p:nvSpPr>
        <p:spPr>
          <a:xfrm>
            <a:off x="4951589" y="650777"/>
            <a:ext cx="7034389" cy="689061"/>
          </a:xfrm>
        </p:spPr>
        <p:txBody>
          <a:bodyPr/>
          <a:lstStyle/>
          <a:p>
            <a:pPr algn="r"/>
            <a:r>
              <a:rPr lang="pt-PT" sz="3200" i="1" dirty="0">
                <a:latin typeface="Arial Narrow" panose="020B0606020202030204" pitchFamily="34" charset="0"/>
              </a:rPr>
              <a:t>O que é Gestão Coletiva?</a:t>
            </a:r>
          </a:p>
        </p:txBody>
      </p:sp>
      <p:sp>
        <p:nvSpPr>
          <p:cNvPr id="6" name="Marcador de Posição de Conteúdo 2">
            <a:extLst>
              <a:ext uri="{FF2B5EF4-FFF2-40B4-BE49-F238E27FC236}">
                <a16:creationId xmlns:a16="http://schemas.microsoft.com/office/drawing/2014/main" id="{64FA4C04-487C-4B23-8DA2-AC68ECB770A2}"/>
              </a:ext>
            </a:extLst>
          </p:cNvPr>
          <p:cNvSpPr txBox="1">
            <a:spLocks/>
          </p:cNvSpPr>
          <p:nvPr/>
        </p:nvSpPr>
        <p:spPr>
          <a:xfrm>
            <a:off x="5054600" y="1199779"/>
            <a:ext cx="6985000" cy="53647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000000"/>
                </a:solidFill>
                <a:latin typeface="Raleway"/>
                <a:ea typeface="Raleway"/>
                <a:cs typeface="Raleway"/>
                <a:sym typeface="Raleway"/>
              </a:defRPr>
            </a:lvl1pPr>
            <a:lvl2pPr marL="914400" marR="0" lvl="1" indent="-355600" algn="l" rtl="0">
              <a:lnSpc>
                <a:spcPct val="114000"/>
              </a:lnSpc>
              <a:spcBef>
                <a:spcPts val="500"/>
              </a:spcBef>
              <a:spcAft>
                <a:spcPts val="0"/>
              </a:spcAft>
              <a:buClr>
                <a:srgbClr val="3F3F3F"/>
              </a:buClr>
              <a:buSzPts val="2000"/>
              <a:buFont typeface="Arial"/>
              <a:buChar char="•"/>
              <a:defRPr sz="2000" b="0" i="0" u="none" strike="noStrike" cap="none">
                <a:solidFill>
                  <a:srgbClr val="000000"/>
                </a:solidFill>
                <a:latin typeface="Raleway"/>
                <a:ea typeface="Raleway"/>
                <a:cs typeface="Raleway"/>
                <a:sym typeface="Raleway"/>
              </a:defRPr>
            </a:lvl2pPr>
            <a:lvl3pPr marL="1371600" marR="0" lvl="2" indent="-342900" algn="l" rtl="0">
              <a:lnSpc>
                <a:spcPct val="114000"/>
              </a:lnSpc>
              <a:spcBef>
                <a:spcPts val="500"/>
              </a:spcBef>
              <a:spcAft>
                <a:spcPts val="0"/>
              </a:spcAft>
              <a:buClr>
                <a:srgbClr val="3F3F3F"/>
              </a:buClr>
              <a:buSzPts val="1800"/>
              <a:buFont typeface="Arial"/>
              <a:buChar char="•"/>
              <a:defRPr sz="1800" b="0" i="0" u="none" strike="noStrike" cap="none">
                <a:solidFill>
                  <a:srgbClr val="000000"/>
                </a:solidFill>
                <a:latin typeface="Raleway"/>
                <a:ea typeface="Raleway"/>
                <a:cs typeface="Raleway"/>
                <a:sym typeface="Raleway"/>
              </a:defRPr>
            </a:lvl3pPr>
            <a:lvl4pPr marL="1828800" marR="0" lvl="3" indent="-330200" algn="l" rtl="0">
              <a:lnSpc>
                <a:spcPct val="114000"/>
              </a:lnSpc>
              <a:spcBef>
                <a:spcPts val="500"/>
              </a:spcBef>
              <a:spcAft>
                <a:spcPts val="0"/>
              </a:spcAft>
              <a:buClr>
                <a:srgbClr val="3F3F3F"/>
              </a:buClr>
              <a:buSzPts val="1600"/>
              <a:buFont typeface="Arial"/>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14000"/>
              </a:lnSpc>
              <a:spcBef>
                <a:spcPts val="500"/>
              </a:spcBef>
              <a:spcAft>
                <a:spcPts val="0"/>
              </a:spcAft>
              <a:buClr>
                <a:srgbClr val="3F3F3F"/>
              </a:buClr>
              <a:buSzPts val="1600"/>
              <a:buFont typeface="Arial"/>
              <a:buChar char="•"/>
              <a:defRPr sz="1600" b="0" i="0" u="none" strike="noStrike" cap="none">
                <a:solidFill>
                  <a:srgbClr val="000000"/>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a:lnSpc>
                <a:spcPct val="170000"/>
              </a:lnSpc>
              <a:buFont typeface="Arial"/>
              <a:buNone/>
              <a:tabLst>
                <a:tab pos="676275" algn="l"/>
              </a:tabLst>
              <a:defRPr/>
            </a:pPr>
            <a:r>
              <a:rPr lang="pt-PT" dirty="0">
                <a:solidFill>
                  <a:schemeClr val="tx1"/>
                </a:solidFill>
                <a:latin typeface="Arial Narrow" panose="020B0606020202030204" pitchFamily="34" charset="0"/>
              </a:rPr>
              <a:t>A gestão coletiva em sentido estrito é a outorga de uma licença ou a cobrança de uma remuneração: </a:t>
            </a:r>
          </a:p>
          <a:p>
            <a:pPr marL="0" lvl="1" indent="0">
              <a:lnSpc>
                <a:spcPct val="170000"/>
              </a:lnSpc>
              <a:buFont typeface="Arial"/>
              <a:buNone/>
              <a:tabLst>
                <a:tab pos="676275" algn="l"/>
              </a:tabLst>
              <a:defRPr/>
            </a:pPr>
            <a:r>
              <a:rPr lang="pt-PT" sz="1800" dirty="0">
                <a:solidFill>
                  <a:schemeClr val="tx1"/>
                </a:solidFill>
                <a:latin typeface="Arial Narrow" panose="020B0606020202030204" pitchFamily="34" charset="0"/>
              </a:rPr>
              <a:t>	Para um reportório: relativamente vasto e relativamente indiferenciado;</a:t>
            </a:r>
            <a:endParaRPr lang="en-US" sz="1800" dirty="0">
              <a:solidFill>
                <a:schemeClr val="tx1"/>
              </a:solidFill>
              <a:latin typeface="Arial Narrow" panose="020B0606020202030204" pitchFamily="34" charset="0"/>
            </a:endParaRPr>
          </a:p>
          <a:p>
            <a:pPr marL="0" lvl="1" indent="0">
              <a:lnSpc>
                <a:spcPct val="170000"/>
              </a:lnSpc>
              <a:buFont typeface="Arial"/>
              <a:buNone/>
              <a:tabLst>
                <a:tab pos="676275" algn="l"/>
              </a:tabLst>
              <a:defRPr/>
            </a:pPr>
            <a:r>
              <a:rPr lang="pt-PT" sz="1800" dirty="0">
                <a:solidFill>
                  <a:schemeClr val="tx1"/>
                </a:solidFill>
                <a:latin typeface="Arial Narrow" panose="020B0606020202030204" pitchFamily="34" charset="0"/>
              </a:rPr>
              <a:t>	Em representação de um conjunto de titulares;</a:t>
            </a:r>
            <a:endParaRPr lang="en-US" sz="1800" dirty="0">
              <a:solidFill>
                <a:schemeClr val="tx1"/>
              </a:solidFill>
              <a:latin typeface="Arial Narrow" panose="020B0606020202030204" pitchFamily="34" charset="0"/>
            </a:endParaRPr>
          </a:p>
          <a:p>
            <a:pPr marL="0" lvl="1" indent="0">
              <a:lnSpc>
                <a:spcPct val="170000"/>
              </a:lnSpc>
              <a:buFont typeface="Arial"/>
              <a:buNone/>
              <a:tabLst>
                <a:tab pos="676275" algn="l"/>
              </a:tabLst>
              <a:defRPr/>
            </a:pPr>
            <a:r>
              <a:rPr lang="en-US" sz="1800" dirty="0">
                <a:solidFill>
                  <a:schemeClr val="tx1"/>
                </a:solidFill>
                <a:latin typeface="Arial Narrow" panose="020B0606020202030204" pitchFamily="34" charset="0"/>
              </a:rPr>
              <a:t>	M</a:t>
            </a:r>
            <a:r>
              <a:rPr lang="pt-PT" sz="1800" dirty="0" err="1">
                <a:solidFill>
                  <a:schemeClr val="tx1"/>
                </a:solidFill>
                <a:latin typeface="Arial Narrow" panose="020B0606020202030204" pitchFamily="34" charset="0"/>
              </a:rPr>
              <a:t>ediante</a:t>
            </a:r>
            <a:r>
              <a:rPr lang="pt-PT" sz="1800" dirty="0">
                <a:solidFill>
                  <a:schemeClr val="tx1"/>
                </a:solidFill>
                <a:latin typeface="Arial Narrow" panose="020B0606020202030204" pitchFamily="34" charset="0"/>
              </a:rPr>
              <a:t> uma contrapartida (remuneração) idêntica e comum para todo o conjunto do reportório;</a:t>
            </a:r>
            <a:endParaRPr lang="en-US" sz="1800" dirty="0">
              <a:solidFill>
                <a:schemeClr val="tx1"/>
              </a:solidFill>
              <a:latin typeface="Arial Narrow" panose="020B0606020202030204" pitchFamily="34" charset="0"/>
            </a:endParaRPr>
          </a:p>
          <a:p>
            <a:pPr marL="0" indent="0" algn="just">
              <a:lnSpc>
                <a:spcPct val="170000"/>
              </a:lnSpc>
              <a:buFont typeface="Arial"/>
              <a:buNone/>
              <a:tabLst>
                <a:tab pos="676275" algn="l"/>
              </a:tabLst>
              <a:defRPr/>
            </a:pPr>
            <a:r>
              <a:rPr lang="pt-PT" dirty="0">
                <a:solidFill>
                  <a:schemeClr val="tx1"/>
                </a:solidFill>
                <a:latin typeface="Arial Narrow" panose="020B0606020202030204" pitchFamily="34" charset="0"/>
              </a:rPr>
              <a:t>Por parte de uma entidade que, </a:t>
            </a:r>
            <a:r>
              <a:rPr lang="pt-PT" b="1" dirty="0">
                <a:solidFill>
                  <a:srgbClr val="1DC4FF"/>
                </a:solidFill>
                <a:latin typeface="Arial Narrow" panose="020B0606020202030204" pitchFamily="34" charset="0"/>
              </a:rPr>
              <a:t>não sendo titular dos direitos </a:t>
            </a:r>
            <a:r>
              <a:rPr lang="pt-PT" dirty="0">
                <a:solidFill>
                  <a:schemeClr val="tx1"/>
                </a:solidFill>
                <a:latin typeface="Arial Narrow" panose="020B0606020202030204" pitchFamily="34" charset="0"/>
              </a:rPr>
              <a:t>sobre tal reportório, está encarregada de os gerir em representação dos respetivos titulares.</a:t>
            </a:r>
            <a:endParaRPr lang="en-US" dirty="0">
              <a:solidFill>
                <a:schemeClr val="tx1"/>
              </a:solidFill>
              <a:latin typeface="Arial Narrow" panose="020B0606020202030204" pitchFamily="34" charset="0"/>
            </a:endParaRPr>
          </a:p>
        </p:txBody>
      </p:sp>
      <p:grpSp>
        <p:nvGrpSpPr>
          <p:cNvPr id="7" name="Agrupar 6">
            <a:extLst>
              <a:ext uri="{FF2B5EF4-FFF2-40B4-BE49-F238E27FC236}">
                <a16:creationId xmlns:a16="http://schemas.microsoft.com/office/drawing/2014/main" id="{A9AE2462-2D5A-4B7F-8503-8FE0BFBC5E8C}"/>
              </a:ext>
            </a:extLst>
          </p:cNvPr>
          <p:cNvGrpSpPr/>
          <p:nvPr/>
        </p:nvGrpSpPr>
        <p:grpSpPr>
          <a:xfrm>
            <a:off x="5414504" y="2875081"/>
            <a:ext cx="330200" cy="1230220"/>
            <a:chOff x="5181600" y="2526054"/>
            <a:chExt cx="330200" cy="1230220"/>
          </a:xfrm>
        </p:grpSpPr>
        <p:pic>
          <p:nvPicPr>
            <p:cNvPr id="8" name="Imagem 7">
              <a:extLst>
                <a:ext uri="{FF2B5EF4-FFF2-40B4-BE49-F238E27FC236}">
                  <a16:creationId xmlns:a16="http://schemas.microsoft.com/office/drawing/2014/main" id="{E7133F2A-B3BC-4717-AE5C-7355DB89A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93" y="2526054"/>
              <a:ext cx="309407" cy="295984"/>
            </a:xfrm>
            <a:prstGeom prst="rect">
              <a:avLst/>
            </a:prstGeom>
          </p:spPr>
        </p:pic>
        <p:pic>
          <p:nvPicPr>
            <p:cNvPr id="9" name="Imagem 8">
              <a:extLst>
                <a:ext uri="{FF2B5EF4-FFF2-40B4-BE49-F238E27FC236}">
                  <a16:creationId xmlns:a16="http://schemas.microsoft.com/office/drawing/2014/main" id="{1BE7E1A9-F605-4375-8840-1B9A839C2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993172"/>
              <a:ext cx="309407" cy="295984"/>
            </a:xfrm>
            <a:prstGeom prst="rect">
              <a:avLst/>
            </a:prstGeom>
          </p:spPr>
        </p:pic>
        <p:pic>
          <p:nvPicPr>
            <p:cNvPr id="10" name="Imagem 9">
              <a:extLst>
                <a:ext uri="{FF2B5EF4-FFF2-40B4-BE49-F238E27FC236}">
                  <a16:creationId xmlns:a16="http://schemas.microsoft.com/office/drawing/2014/main" id="{A81E0F78-DAAE-4E32-8643-548420C39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93" y="3460290"/>
              <a:ext cx="309407" cy="295984"/>
            </a:xfrm>
            <a:prstGeom prst="rect">
              <a:avLst/>
            </a:prstGeom>
          </p:spPr>
        </p:pic>
      </p:grpSp>
      <p:pic>
        <p:nvPicPr>
          <p:cNvPr id="11" name="Imagem 10" descr="Uma imagem com portátil, interior, computador, parede&#10;&#10;Descrição gerada automaticamente">
            <a:extLst>
              <a:ext uri="{FF2B5EF4-FFF2-40B4-BE49-F238E27FC236}">
                <a16:creationId xmlns:a16="http://schemas.microsoft.com/office/drawing/2014/main" id="{E42006EC-0212-4CE0-81E3-9EDEBE943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705" y="968659"/>
            <a:ext cx="4241158" cy="5553364"/>
          </a:xfrm>
          <a:prstGeom prst="rect">
            <a:avLst/>
          </a:prstGeom>
        </p:spPr>
      </p:pic>
      <p:sp>
        <p:nvSpPr>
          <p:cNvPr id="12" name="Google Shape;5320;p23">
            <a:extLst>
              <a:ext uri="{FF2B5EF4-FFF2-40B4-BE49-F238E27FC236}">
                <a16:creationId xmlns:a16="http://schemas.microsoft.com/office/drawing/2014/main" id="{02DF5D86-D141-4272-A774-23CE8DBAE874}"/>
              </a:ext>
            </a:extLst>
          </p:cNvPr>
          <p:cNvSpPr/>
          <p:nvPr/>
        </p:nvSpPr>
        <p:spPr>
          <a:xfrm>
            <a:off x="468778" y="968659"/>
            <a:ext cx="4241158" cy="5553364"/>
          </a:xfrm>
          <a:custGeom>
            <a:avLst/>
            <a:gdLst/>
            <a:ahLst/>
            <a:cxnLst/>
            <a:rect l="l" t="t" r="r" b="b"/>
            <a:pathLst>
              <a:path w="6345555" h="7560309" extrusionOk="0">
                <a:moveTo>
                  <a:pt x="6344996" y="0"/>
                </a:moveTo>
                <a:lnTo>
                  <a:pt x="0" y="0"/>
                </a:lnTo>
                <a:lnTo>
                  <a:pt x="0" y="7559992"/>
                </a:lnTo>
                <a:lnTo>
                  <a:pt x="6344996" y="7559992"/>
                </a:lnTo>
                <a:lnTo>
                  <a:pt x="6344996" y="0"/>
                </a:lnTo>
                <a:close/>
              </a:path>
            </a:pathLst>
          </a:custGeom>
          <a:solidFill>
            <a:srgbClr val="191970">
              <a:alpha val="117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Arial Narrow" panose="020B0606020202030204" pitchFamily="34" charset="0"/>
              <a:ea typeface="Raleway"/>
              <a:cs typeface="Raleway"/>
              <a:sym typeface="Raleway"/>
            </a:endParaRPr>
          </a:p>
        </p:txBody>
      </p:sp>
    </p:spTree>
    <p:extLst>
      <p:ext uri="{BB962C8B-B14F-4D97-AF65-F5344CB8AC3E}">
        <p14:creationId xmlns:p14="http://schemas.microsoft.com/office/powerpoint/2010/main" val="153261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4C00FEC2-8CE5-4194-B150-842EE83BDF7E}"/>
              </a:ext>
            </a:extLst>
          </p:cNvPr>
          <p:cNvSpPr/>
          <p:nvPr/>
        </p:nvSpPr>
        <p:spPr>
          <a:xfrm>
            <a:off x="7730314" y="887345"/>
            <a:ext cx="4399606"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tângulo 14">
            <a:extLst>
              <a:ext uri="{FF2B5EF4-FFF2-40B4-BE49-F238E27FC236}">
                <a16:creationId xmlns:a16="http://schemas.microsoft.com/office/drawing/2014/main" id="{470517A4-555C-490F-95A8-34748E74C3FB}"/>
              </a:ext>
            </a:extLst>
          </p:cNvPr>
          <p:cNvSpPr/>
          <p:nvPr/>
        </p:nvSpPr>
        <p:spPr>
          <a:xfrm>
            <a:off x="964479" y="736675"/>
            <a:ext cx="2572538"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87841"/>
            <a:ext cx="5756579" cy="769401"/>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Coletiva</a:t>
            </a:r>
          </a:p>
        </p:txBody>
      </p:sp>
      <p:sp>
        <p:nvSpPr>
          <p:cNvPr id="66" name="CaixaDeTexto 65">
            <a:extLst>
              <a:ext uri="{FF2B5EF4-FFF2-40B4-BE49-F238E27FC236}">
                <a16:creationId xmlns:a16="http://schemas.microsoft.com/office/drawing/2014/main" id="{9155880F-6283-45B0-9FD9-3255650A44BF}"/>
              </a:ext>
            </a:extLst>
          </p:cNvPr>
          <p:cNvSpPr txBox="1"/>
          <p:nvPr/>
        </p:nvSpPr>
        <p:spPr>
          <a:xfrm>
            <a:off x="8003165" y="1234566"/>
            <a:ext cx="3974469" cy="523220"/>
          </a:xfrm>
          <a:prstGeom prst="rect">
            <a:avLst/>
          </a:prstGeom>
          <a:noFill/>
        </p:spPr>
        <p:txBody>
          <a:bodyPr wrap="square" rtlCol="0">
            <a:spAutoFit/>
          </a:bodyPr>
          <a:lstStyle>
            <a:defPPr marR="0" lvl="0" algn="l" rtl="0">
              <a:lnSpc>
                <a:spcPct val="100000"/>
              </a:lnSpc>
              <a:spcBef>
                <a:spcPts val="0"/>
              </a:spcBef>
              <a:spcAft>
                <a:spcPts val="0"/>
              </a:spcAft>
            </a:defPPr>
            <a:lvl1pPr>
              <a:defRPr sz="2000" b="1">
                <a:latin typeface="Arial Narrow" panose="020B0606020202030204" pitchFamily="34" charset="0"/>
              </a:defRPr>
            </a:lvl1pPr>
          </a:lstStyle>
          <a:p>
            <a:pPr algn="ctr"/>
            <a:r>
              <a:rPr lang="pt-PT" sz="2800" dirty="0"/>
              <a:t>Artistas e Produtores</a:t>
            </a: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pic>
        <p:nvPicPr>
          <p:cNvPr id="20" name="Imagem 19">
            <a:extLst>
              <a:ext uri="{FF2B5EF4-FFF2-40B4-BE49-F238E27FC236}">
                <a16:creationId xmlns:a16="http://schemas.microsoft.com/office/drawing/2014/main" id="{22F8C346-C007-4CD9-9650-50B16E802A85}"/>
              </a:ext>
            </a:extLst>
          </p:cNvPr>
          <p:cNvPicPr>
            <a:picLocks noChangeAspect="1"/>
          </p:cNvPicPr>
          <p:nvPr/>
        </p:nvPicPr>
        <p:blipFill>
          <a:blip r:embed="rId3"/>
          <a:stretch>
            <a:fillRect/>
          </a:stretch>
        </p:blipFill>
        <p:spPr>
          <a:xfrm>
            <a:off x="1640193" y="3056116"/>
            <a:ext cx="1170155" cy="1170155"/>
          </a:xfrm>
          <a:prstGeom prst="rect">
            <a:avLst/>
          </a:prstGeom>
          <a:solidFill>
            <a:schemeClr val="bg1">
              <a:lumMod val="95000"/>
            </a:schemeClr>
          </a:solidFill>
          <a:scene3d>
            <a:camera prst="perspectiveFront"/>
            <a:lightRig rig="threePt" dir="t"/>
          </a:scene3d>
        </p:spPr>
      </p:pic>
      <p:sp>
        <p:nvSpPr>
          <p:cNvPr id="23" name="CaixaDeTexto 22">
            <a:extLst>
              <a:ext uri="{FF2B5EF4-FFF2-40B4-BE49-F238E27FC236}">
                <a16:creationId xmlns:a16="http://schemas.microsoft.com/office/drawing/2014/main" id="{D60ADCA7-BBB9-4CC1-921C-0FF18124931F}"/>
              </a:ext>
            </a:extLst>
          </p:cNvPr>
          <p:cNvSpPr txBox="1"/>
          <p:nvPr/>
        </p:nvSpPr>
        <p:spPr>
          <a:xfrm rot="16200000">
            <a:off x="-2295816" y="3458479"/>
            <a:ext cx="5664140" cy="46166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a:lnSpc>
                <a:spcPct val="90000"/>
              </a:lnSpc>
              <a:buClr>
                <a:schemeClr val="dk1"/>
              </a:buClr>
              <a:buSzPts val="3600"/>
              <a:buFont typeface="Raleway ExtraBold"/>
              <a:buNone/>
              <a:defRPr sz="3600" b="1">
                <a:solidFill>
                  <a:srgbClr val="3F3F3F"/>
                </a:solidFill>
                <a:latin typeface="Raleway ExtraBold"/>
                <a:ea typeface="Raleway ExtraBold"/>
                <a:cs typeface="Raleway ExtraBold"/>
                <a:sym typeface="Raleway ExtraBol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ctr"/>
            <a:r>
              <a:rPr lang="pt-PT" sz="2400" dirty="0"/>
              <a:t>EMPRESAS UTILLIZADORAS</a:t>
            </a:r>
          </a:p>
        </p:txBody>
      </p:sp>
      <p:pic>
        <p:nvPicPr>
          <p:cNvPr id="25" name="Imagem 24">
            <a:extLst>
              <a:ext uri="{FF2B5EF4-FFF2-40B4-BE49-F238E27FC236}">
                <a16:creationId xmlns:a16="http://schemas.microsoft.com/office/drawing/2014/main" id="{B04943B4-486F-4877-A8C3-A91369689724}"/>
              </a:ext>
            </a:extLst>
          </p:cNvPr>
          <p:cNvPicPr>
            <a:picLocks noChangeAspect="1"/>
          </p:cNvPicPr>
          <p:nvPr/>
        </p:nvPicPr>
        <p:blipFill>
          <a:blip r:embed="rId4"/>
          <a:stretch>
            <a:fillRect/>
          </a:stretch>
        </p:blipFill>
        <p:spPr>
          <a:xfrm>
            <a:off x="1163865" y="1417297"/>
            <a:ext cx="1409263" cy="837554"/>
          </a:xfrm>
          <a:prstGeom prst="rect">
            <a:avLst/>
          </a:prstGeom>
        </p:spPr>
      </p:pic>
      <p:pic>
        <p:nvPicPr>
          <p:cNvPr id="26" name="Imagem 25">
            <a:extLst>
              <a:ext uri="{FF2B5EF4-FFF2-40B4-BE49-F238E27FC236}">
                <a16:creationId xmlns:a16="http://schemas.microsoft.com/office/drawing/2014/main" id="{1895C8FE-FC5B-431E-B311-F441BA8D407A}"/>
              </a:ext>
            </a:extLst>
          </p:cNvPr>
          <p:cNvPicPr>
            <a:picLocks noChangeAspect="1"/>
          </p:cNvPicPr>
          <p:nvPr/>
        </p:nvPicPr>
        <p:blipFill>
          <a:blip r:embed="rId5"/>
          <a:stretch>
            <a:fillRect/>
          </a:stretch>
        </p:blipFill>
        <p:spPr>
          <a:xfrm flipH="1">
            <a:off x="2521806" y="1106061"/>
            <a:ext cx="868673" cy="1148790"/>
          </a:xfrm>
          <a:prstGeom prst="rect">
            <a:avLst/>
          </a:prstGeom>
        </p:spPr>
      </p:pic>
      <p:pic>
        <p:nvPicPr>
          <p:cNvPr id="3" name="Imagem 2" descr="Uma imagem com animal, réptil&#10;&#10;Descrição gerada automaticamente">
            <a:extLst>
              <a:ext uri="{FF2B5EF4-FFF2-40B4-BE49-F238E27FC236}">
                <a16:creationId xmlns:a16="http://schemas.microsoft.com/office/drawing/2014/main" id="{A150743D-F745-4962-9B5F-93D94C373325}"/>
              </a:ext>
            </a:extLst>
          </p:cNvPr>
          <p:cNvPicPr>
            <a:picLocks noChangeAspect="1"/>
          </p:cNvPicPr>
          <p:nvPr/>
        </p:nvPicPr>
        <p:blipFill>
          <a:blip r:embed="rId6"/>
          <a:stretch>
            <a:fillRect/>
          </a:stretch>
        </p:blipFill>
        <p:spPr>
          <a:xfrm>
            <a:off x="1254425" y="5062305"/>
            <a:ext cx="1941689" cy="970845"/>
          </a:xfrm>
          <a:prstGeom prst="rect">
            <a:avLst/>
          </a:prstGeom>
        </p:spPr>
      </p:pic>
      <p:pic>
        <p:nvPicPr>
          <p:cNvPr id="36" name="Imagem 35">
            <a:extLst>
              <a:ext uri="{FF2B5EF4-FFF2-40B4-BE49-F238E27FC236}">
                <a16:creationId xmlns:a16="http://schemas.microsoft.com/office/drawing/2014/main" id="{EFDCFE25-2578-4CCB-9299-B1F02364D0A2}"/>
              </a:ext>
            </a:extLst>
          </p:cNvPr>
          <p:cNvPicPr>
            <a:picLocks noChangeAspect="1"/>
          </p:cNvPicPr>
          <p:nvPr/>
        </p:nvPicPr>
        <p:blipFill>
          <a:blip r:embed="rId7"/>
          <a:stretch>
            <a:fillRect/>
          </a:stretch>
        </p:blipFill>
        <p:spPr>
          <a:xfrm>
            <a:off x="7894859" y="4189904"/>
            <a:ext cx="2454822" cy="1357823"/>
          </a:xfrm>
          <a:prstGeom prst="rect">
            <a:avLst/>
          </a:prstGeom>
        </p:spPr>
      </p:pic>
      <p:pic>
        <p:nvPicPr>
          <p:cNvPr id="27" name="Imagem 26" descr="Uma imagem com em pé, propriedade, homem&#10;&#10;Descrição gerada automaticamente">
            <a:extLst>
              <a:ext uri="{FF2B5EF4-FFF2-40B4-BE49-F238E27FC236}">
                <a16:creationId xmlns:a16="http://schemas.microsoft.com/office/drawing/2014/main" id="{FC1AE982-181A-466E-A76A-9D2CC539F0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61924" y="2487998"/>
            <a:ext cx="4535245" cy="3656541"/>
          </a:xfrm>
          <a:prstGeom prst="rect">
            <a:avLst/>
          </a:prstGeom>
        </p:spPr>
      </p:pic>
      <p:grpSp>
        <p:nvGrpSpPr>
          <p:cNvPr id="28" name="Agrupar 27">
            <a:extLst>
              <a:ext uri="{FF2B5EF4-FFF2-40B4-BE49-F238E27FC236}">
                <a16:creationId xmlns:a16="http://schemas.microsoft.com/office/drawing/2014/main" id="{BB97D25A-FE36-4684-BF60-4E1FD3720A01}"/>
              </a:ext>
            </a:extLst>
          </p:cNvPr>
          <p:cNvGrpSpPr/>
          <p:nvPr/>
        </p:nvGrpSpPr>
        <p:grpSpPr>
          <a:xfrm>
            <a:off x="4595061" y="1830656"/>
            <a:ext cx="2395792" cy="4710821"/>
            <a:chOff x="5248534" y="1283697"/>
            <a:chExt cx="2786241" cy="4583856"/>
          </a:xfrm>
        </p:grpSpPr>
        <p:pic>
          <p:nvPicPr>
            <p:cNvPr id="33" name="Imagem 32">
              <a:extLst>
                <a:ext uri="{FF2B5EF4-FFF2-40B4-BE49-F238E27FC236}">
                  <a16:creationId xmlns:a16="http://schemas.microsoft.com/office/drawing/2014/main" id="{9E18B449-1E26-40B2-AB97-2D1C3D4F7C3F}"/>
                </a:ext>
              </a:extLst>
            </p:cNvPr>
            <p:cNvPicPr>
              <a:picLocks noChangeAspect="1"/>
            </p:cNvPicPr>
            <p:nvPr/>
          </p:nvPicPr>
          <p:blipFill>
            <a:blip r:embed="rId9"/>
            <a:stretch>
              <a:fillRect/>
            </a:stretch>
          </p:blipFill>
          <p:spPr>
            <a:xfrm rot="508168">
              <a:off x="5366836" y="1283697"/>
              <a:ext cx="2496452" cy="1453816"/>
            </a:xfrm>
            <a:prstGeom prst="rect">
              <a:avLst/>
            </a:prstGeom>
          </p:spPr>
        </p:pic>
        <p:pic>
          <p:nvPicPr>
            <p:cNvPr id="34" name="Imagem 33">
              <a:extLst>
                <a:ext uri="{FF2B5EF4-FFF2-40B4-BE49-F238E27FC236}">
                  <a16:creationId xmlns:a16="http://schemas.microsoft.com/office/drawing/2014/main" id="{D2DAAF75-4598-43A3-AFAD-3A74E38790EE}"/>
                </a:ext>
              </a:extLst>
            </p:cNvPr>
            <p:cNvPicPr>
              <a:picLocks noChangeAspect="1"/>
            </p:cNvPicPr>
            <p:nvPr/>
          </p:nvPicPr>
          <p:blipFill>
            <a:blip r:embed="rId9"/>
            <a:stretch>
              <a:fillRect/>
            </a:stretch>
          </p:blipFill>
          <p:spPr>
            <a:xfrm rot="21187417" flipV="1">
              <a:off x="5248534" y="4413737"/>
              <a:ext cx="2496453" cy="1453816"/>
            </a:xfrm>
            <a:prstGeom prst="rect">
              <a:avLst/>
            </a:prstGeom>
          </p:spPr>
        </p:pic>
        <p:pic>
          <p:nvPicPr>
            <p:cNvPr id="37" name="Imagem 36">
              <a:extLst>
                <a:ext uri="{FF2B5EF4-FFF2-40B4-BE49-F238E27FC236}">
                  <a16:creationId xmlns:a16="http://schemas.microsoft.com/office/drawing/2014/main" id="{0ADC4908-E879-4FB0-AF1F-34BBAEEA7851}"/>
                </a:ext>
              </a:extLst>
            </p:cNvPr>
            <p:cNvPicPr>
              <a:picLocks noChangeAspect="1"/>
            </p:cNvPicPr>
            <p:nvPr/>
          </p:nvPicPr>
          <p:blipFill>
            <a:blip r:embed="rId9"/>
            <a:stretch>
              <a:fillRect/>
            </a:stretch>
          </p:blipFill>
          <p:spPr>
            <a:xfrm rot="463389">
              <a:off x="5538324" y="2209338"/>
              <a:ext cx="2496451" cy="1308189"/>
            </a:xfrm>
            <a:prstGeom prst="rect">
              <a:avLst/>
            </a:prstGeom>
          </p:spPr>
        </p:pic>
        <p:pic>
          <p:nvPicPr>
            <p:cNvPr id="38" name="Imagem 37">
              <a:extLst>
                <a:ext uri="{FF2B5EF4-FFF2-40B4-BE49-F238E27FC236}">
                  <a16:creationId xmlns:a16="http://schemas.microsoft.com/office/drawing/2014/main" id="{F967B130-F0C4-4AF0-A194-D4BE75A3EA4F}"/>
                </a:ext>
              </a:extLst>
            </p:cNvPr>
            <p:cNvPicPr>
              <a:picLocks noChangeAspect="1"/>
            </p:cNvPicPr>
            <p:nvPr/>
          </p:nvPicPr>
          <p:blipFill>
            <a:blip r:embed="rId9"/>
            <a:stretch>
              <a:fillRect/>
            </a:stretch>
          </p:blipFill>
          <p:spPr>
            <a:xfrm rot="20795481" flipV="1">
              <a:off x="5381613" y="3328806"/>
              <a:ext cx="2496453" cy="1721065"/>
            </a:xfrm>
            <a:prstGeom prst="rect">
              <a:avLst/>
            </a:prstGeom>
          </p:spPr>
        </p:pic>
      </p:grpSp>
      <p:sp>
        <p:nvSpPr>
          <p:cNvPr id="39" name="CaixaDeTexto 38">
            <a:extLst>
              <a:ext uri="{FF2B5EF4-FFF2-40B4-BE49-F238E27FC236}">
                <a16:creationId xmlns:a16="http://schemas.microsoft.com/office/drawing/2014/main" id="{B494B320-B0CC-4EE4-9AF6-A8BAFC90D4A7}"/>
              </a:ext>
            </a:extLst>
          </p:cNvPr>
          <p:cNvSpPr txBox="1"/>
          <p:nvPr/>
        </p:nvSpPr>
        <p:spPr>
          <a:xfrm>
            <a:off x="5337643" y="1009171"/>
            <a:ext cx="1159808" cy="1015663"/>
          </a:xfrm>
          <a:prstGeom prst="rect">
            <a:avLst/>
          </a:prstGeom>
          <a:noFill/>
        </p:spPr>
        <p:txBody>
          <a:bodyPr wrap="square" rtlCol="0">
            <a:spAutoFit/>
          </a:bodyPr>
          <a:lstStyle/>
          <a:p>
            <a:pPr algn="ctr"/>
            <a:r>
              <a:rPr lang="pt-PT" sz="6000" b="1" dirty="0">
                <a:latin typeface="Arial Narrow" panose="020B0606020202030204" pitchFamily="34" charset="0"/>
              </a:rPr>
              <a:t>€</a:t>
            </a:r>
            <a:endParaRPr lang="pt-PT" sz="4800" b="1" dirty="0">
              <a:latin typeface="Arial Narrow" panose="020B0606020202030204" pitchFamily="34" charset="0"/>
            </a:endParaRPr>
          </a:p>
        </p:txBody>
      </p:sp>
    </p:spTree>
    <p:extLst>
      <p:ext uri="{BB962C8B-B14F-4D97-AF65-F5344CB8AC3E}">
        <p14:creationId xmlns:p14="http://schemas.microsoft.com/office/powerpoint/2010/main" val="240316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Agrupar 29">
            <a:extLst>
              <a:ext uri="{FF2B5EF4-FFF2-40B4-BE49-F238E27FC236}">
                <a16:creationId xmlns:a16="http://schemas.microsoft.com/office/drawing/2014/main" id="{F8CBBC47-388B-4659-AC65-BF88C2925BF3}"/>
              </a:ext>
            </a:extLst>
          </p:cNvPr>
          <p:cNvGrpSpPr/>
          <p:nvPr/>
        </p:nvGrpSpPr>
        <p:grpSpPr>
          <a:xfrm>
            <a:off x="4171894" y="2182982"/>
            <a:ext cx="2299797" cy="2043289"/>
            <a:chOff x="3891732" y="2456764"/>
            <a:chExt cx="2299797" cy="2043289"/>
          </a:xfrm>
        </p:grpSpPr>
        <p:sp>
          <p:nvSpPr>
            <p:cNvPr id="31" name="Oval 30">
              <a:extLst>
                <a:ext uri="{FF2B5EF4-FFF2-40B4-BE49-F238E27FC236}">
                  <a16:creationId xmlns:a16="http://schemas.microsoft.com/office/drawing/2014/main" id="{3B89593E-219F-4C42-90B5-6C9E7E839B57}"/>
                </a:ext>
              </a:extLst>
            </p:cNvPr>
            <p:cNvSpPr/>
            <p:nvPr/>
          </p:nvSpPr>
          <p:spPr>
            <a:xfrm>
              <a:off x="3891732" y="2456764"/>
              <a:ext cx="2299797" cy="2043289"/>
            </a:xfrm>
            <a:prstGeom prst="ellipse">
              <a:avLst/>
            </a:prstGeom>
            <a:solidFill>
              <a:schemeClr val="bg1"/>
            </a:solidFill>
            <a:ln>
              <a:noFill/>
            </a:ln>
            <a:effectLst>
              <a:softEdge rad="177800"/>
            </a:effectLst>
            <a:scene3d>
              <a:camera prst="orthographicFront"/>
              <a:lightRig rig="threePt" dir="t"/>
            </a:scene3d>
            <a:sp3d extrusionH="76200" prstMaterial="translucentPowder">
              <a:bevelT w="323850" h="171450" prst="softRound"/>
              <a:bevelB w="165100" prst="coolSlan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CaixaDeTexto 31">
              <a:extLst>
                <a:ext uri="{FF2B5EF4-FFF2-40B4-BE49-F238E27FC236}">
                  <a16:creationId xmlns:a16="http://schemas.microsoft.com/office/drawing/2014/main" id="{01664C6A-BCCA-42D6-9D33-0993ED93CC3C}"/>
                </a:ext>
              </a:extLst>
            </p:cNvPr>
            <p:cNvSpPr txBox="1"/>
            <p:nvPr/>
          </p:nvSpPr>
          <p:spPr>
            <a:xfrm>
              <a:off x="4045582" y="2864743"/>
              <a:ext cx="2050561" cy="938719"/>
            </a:xfrm>
            <a:prstGeom prst="rect">
              <a:avLst/>
            </a:prstGeom>
            <a:noFill/>
          </p:spPr>
          <p:txBody>
            <a:bodyPr wrap="none" rtlCol="0">
              <a:spAutoFit/>
            </a:bodyPr>
            <a:lstStyle/>
            <a:p>
              <a:pPr algn="ctr"/>
              <a:r>
                <a:rPr lang="pt-PT" sz="4400" dirty="0">
                  <a:solidFill>
                    <a:schemeClr val="tx1">
                      <a:lumMod val="50000"/>
                      <a:lumOff val="50000"/>
                    </a:schemeClr>
                  </a:solidFill>
                  <a:latin typeface="Arial Narrow" panose="020B0606020202030204" pitchFamily="34" charset="0"/>
                </a:rPr>
                <a:t>EGC</a:t>
              </a:r>
            </a:p>
            <a:p>
              <a:pPr algn="ctr"/>
              <a:r>
                <a:rPr lang="pt-PT" sz="1100" dirty="0">
                  <a:solidFill>
                    <a:schemeClr val="tx1">
                      <a:lumMod val="50000"/>
                      <a:lumOff val="50000"/>
                    </a:schemeClr>
                  </a:solidFill>
                </a:rPr>
                <a:t>Entidades de Gestão Coletiva</a:t>
              </a:r>
            </a:p>
          </p:txBody>
        </p:sp>
      </p:grpSp>
      <p:grpSp>
        <p:nvGrpSpPr>
          <p:cNvPr id="17" name="Agrupar 16">
            <a:extLst>
              <a:ext uri="{FF2B5EF4-FFF2-40B4-BE49-F238E27FC236}">
                <a16:creationId xmlns:a16="http://schemas.microsoft.com/office/drawing/2014/main" id="{70CB7C73-9314-4D4A-951E-1638116E9720}"/>
              </a:ext>
            </a:extLst>
          </p:cNvPr>
          <p:cNvGrpSpPr/>
          <p:nvPr/>
        </p:nvGrpSpPr>
        <p:grpSpPr>
          <a:xfrm>
            <a:off x="783611" y="736675"/>
            <a:ext cx="3173330" cy="5880384"/>
            <a:chOff x="783611" y="1071647"/>
            <a:chExt cx="3173330" cy="5545634"/>
          </a:xfrm>
        </p:grpSpPr>
        <p:sp>
          <p:nvSpPr>
            <p:cNvPr id="15" name="Retângulo 14">
              <a:extLst>
                <a:ext uri="{FF2B5EF4-FFF2-40B4-BE49-F238E27FC236}">
                  <a16:creationId xmlns:a16="http://schemas.microsoft.com/office/drawing/2014/main" id="{470517A4-555C-490F-95A8-34748E74C3FB}"/>
                </a:ext>
              </a:extLst>
            </p:cNvPr>
            <p:cNvSpPr/>
            <p:nvPr/>
          </p:nvSpPr>
          <p:spPr>
            <a:xfrm>
              <a:off x="783611" y="1071647"/>
              <a:ext cx="2322416" cy="554563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riângulo isósceles 15">
              <a:extLst>
                <a:ext uri="{FF2B5EF4-FFF2-40B4-BE49-F238E27FC236}">
                  <a16:creationId xmlns:a16="http://schemas.microsoft.com/office/drawing/2014/main" id="{913F5114-859D-4068-B7FD-D253ADF35F28}"/>
                </a:ext>
              </a:extLst>
            </p:cNvPr>
            <p:cNvSpPr/>
            <p:nvPr/>
          </p:nvSpPr>
          <p:spPr>
            <a:xfrm rot="5400000">
              <a:off x="919743" y="3397429"/>
              <a:ext cx="5249274" cy="825122"/>
            </a:xfrm>
            <a:prstGeom prst="triangle">
              <a:avLst/>
            </a:prstGeom>
            <a:solidFill>
              <a:schemeClr val="bg1">
                <a:lumMod val="95000"/>
                <a:alpha val="0"/>
              </a:schemeClr>
            </a:solidFill>
            <a:ln w="41275" cmpd="sng">
              <a:solidFill>
                <a:srgbClr val="7494F0"/>
              </a:solidFill>
              <a:prstDash val="lgDash"/>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87841"/>
            <a:ext cx="5756579" cy="769401"/>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Coletiva</a:t>
            </a:r>
          </a:p>
        </p:txBody>
      </p:sp>
      <p:sp>
        <p:nvSpPr>
          <p:cNvPr id="67" name="CaixaDeTexto 66">
            <a:extLst>
              <a:ext uri="{FF2B5EF4-FFF2-40B4-BE49-F238E27FC236}">
                <a16:creationId xmlns:a16="http://schemas.microsoft.com/office/drawing/2014/main" id="{4C5344C0-5BA4-49F7-AA3D-815FEFC62C30}"/>
              </a:ext>
            </a:extLst>
          </p:cNvPr>
          <p:cNvSpPr txBox="1"/>
          <p:nvPr/>
        </p:nvSpPr>
        <p:spPr>
          <a:xfrm>
            <a:off x="3722717" y="5386819"/>
            <a:ext cx="3788610" cy="646331"/>
          </a:xfrm>
          <a:prstGeom prst="rect">
            <a:avLst/>
          </a:prstGeom>
          <a:solidFill>
            <a:schemeClr val="bg1">
              <a:lumMod val="95000"/>
            </a:schemeClr>
          </a:solidFill>
          <a:scene3d>
            <a:camera prst="orthographicFront"/>
            <a:lightRig rig="threePt" dir="t"/>
          </a:scene3d>
          <a:sp3d>
            <a:bevelT/>
          </a:sp3d>
        </p:spPr>
        <p:txBody>
          <a:bodyPr wrap="square" rtlCol="0">
            <a:spAutoFit/>
          </a:bodyPr>
          <a:lstStyle/>
          <a:p>
            <a:pPr algn="ctr"/>
            <a:r>
              <a:rPr lang="pt-PT" sz="1800" dirty="0">
                <a:latin typeface="Arial Narrow" panose="020B0606020202030204" pitchFamily="34" charset="0"/>
              </a:rPr>
              <a:t>Com base em </a:t>
            </a:r>
            <a:r>
              <a:rPr lang="pt-PT" sz="1800" b="1" dirty="0">
                <a:latin typeface="Arial Narrow" panose="020B0606020202030204" pitchFamily="34" charset="0"/>
              </a:rPr>
              <a:t>Mandatos Voluntários </a:t>
            </a:r>
          </a:p>
          <a:p>
            <a:pPr algn="ctr"/>
            <a:r>
              <a:rPr lang="pt-PT" sz="1800" dirty="0">
                <a:latin typeface="Arial Narrow" panose="020B0606020202030204" pitchFamily="34" charset="0"/>
              </a:rPr>
              <a:t>(salvo casos excecionais)</a:t>
            </a: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pic>
        <p:nvPicPr>
          <p:cNvPr id="20" name="Imagem 19">
            <a:extLst>
              <a:ext uri="{FF2B5EF4-FFF2-40B4-BE49-F238E27FC236}">
                <a16:creationId xmlns:a16="http://schemas.microsoft.com/office/drawing/2014/main" id="{22F8C346-C007-4CD9-9650-50B16E802A85}"/>
              </a:ext>
            </a:extLst>
          </p:cNvPr>
          <p:cNvPicPr>
            <a:picLocks noChangeAspect="1"/>
          </p:cNvPicPr>
          <p:nvPr/>
        </p:nvPicPr>
        <p:blipFill>
          <a:blip r:embed="rId3"/>
          <a:stretch>
            <a:fillRect/>
          </a:stretch>
        </p:blipFill>
        <p:spPr>
          <a:xfrm>
            <a:off x="1358845" y="3056116"/>
            <a:ext cx="1170155" cy="1170155"/>
          </a:xfrm>
          <a:prstGeom prst="rect">
            <a:avLst/>
          </a:prstGeom>
          <a:solidFill>
            <a:schemeClr val="bg1">
              <a:lumMod val="95000"/>
            </a:schemeClr>
          </a:solidFill>
          <a:scene3d>
            <a:camera prst="perspectiveFront"/>
            <a:lightRig rig="threePt" dir="t"/>
          </a:scene3d>
        </p:spPr>
      </p:pic>
      <p:sp>
        <p:nvSpPr>
          <p:cNvPr id="23" name="CaixaDeTexto 22">
            <a:extLst>
              <a:ext uri="{FF2B5EF4-FFF2-40B4-BE49-F238E27FC236}">
                <a16:creationId xmlns:a16="http://schemas.microsoft.com/office/drawing/2014/main" id="{D60ADCA7-BBB9-4CC1-921C-0FF18124931F}"/>
              </a:ext>
            </a:extLst>
          </p:cNvPr>
          <p:cNvSpPr txBox="1"/>
          <p:nvPr/>
        </p:nvSpPr>
        <p:spPr>
          <a:xfrm rot="16200000">
            <a:off x="-1659220" y="3381938"/>
            <a:ext cx="4390946" cy="46166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a:lnSpc>
                <a:spcPct val="90000"/>
              </a:lnSpc>
              <a:buClr>
                <a:schemeClr val="dk1"/>
              </a:buClr>
              <a:buSzPts val="3600"/>
              <a:buFont typeface="Raleway ExtraBold"/>
              <a:buNone/>
              <a:defRPr sz="3600" b="1">
                <a:solidFill>
                  <a:srgbClr val="3F3F3F"/>
                </a:solidFill>
                <a:latin typeface="Raleway ExtraBold"/>
                <a:ea typeface="Raleway ExtraBold"/>
                <a:cs typeface="Raleway ExtraBold"/>
                <a:sym typeface="Raleway ExtraBol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ctr"/>
            <a:r>
              <a:rPr lang="pt-PT" sz="2400" dirty="0"/>
              <a:t>EMPRESAS UTILLIZADORAS</a:t>
            </a:r>
          </a:p>
        </p:txBody>
      </p:sp>
      <p:pic>
        <p:nvPicPr>
          <p:cNvPr id="25" name="Imagem 24">
            <a:extLst>
              <a:ext uri="{FF2B5EF4-FFF2-40B4-BE49-F238E27FC236}">
                <a16:creationId xmlns:a16="http://schemas.microsoft.com/office/drawing/2014/main" id="{B04943B4-486F-4877-A8C3-A91369689724}"/>
              </a:ext>
            </a:extLst>
          </p:cNvPr>
          <p:cNvPicPr>
            <a:picLocks noChangeAspect="1"/>
          </p:cNvPicPr>
          <p:nvPr/>
        </p:nvPicPr>
        <p:blipFill>
          <a:blip r:embed="rId4"/>
          <a:stretch>
            <a:fillRect/>
          </a:stretch>
        </p:blipFill>
        <p:spPr>
          <a:xfrm>
            <a:off x="882517" y="1417297"/>
            <a:ext cx="1409263" cy="837554"/>
          </a:xfrm>
          <a:prstGeom prst="rect">
            <a:avLst/>
          </a:prstGeom>
        </p:spPr>
      </p:pic>
      <p:pic>
        <p:nvPicPr>
          <p:cNvPr id="26" name="Imagem 25">
            <a:extLst>
              <a:ext uri="{FF2B5EF4-FFF2-40B4-BE49-F238E27FC236}">
                <a16:creationId xmlns:a16="http://schemas.microsoft.com/office/drawing/2014/main" id="{1895C8FE-FC5B-431E-B311-F441BA8D407A}"/>
              </a:ext>
            </a:extLst>
          </p:cNvPr>
          <p:cNvPicPr>
            <a:picLocks noChangeAspect="1"/>
          </p:cNvPicPr>
          <p:nvPr/>
        </p:nvPicPr>
        <p:blipFill>
          <a:blip r:embed="rId5"/>
          <a:stretch>
            <a:fillRect/>
          </a:stretch>
        </p:blipFill>
        <p:spPr>
          <a:xfrm flipH="1">
            <a:off x="2240458" y="1106061"/>
            <a:ext cx="868673" cy="1148790"/>
          </a:xfrm>
          <a:prstGeom prst="rect">
            <a:avLst/>
          </a:prstGeom>
        </p:spPr>
      </p:pic>
      <p:pic>
        <p:nvPicPr>
          <p:cNvPr id="3" name="Imagem 2" descr="Uma imagem com animal, réptil&#10;&#10;Descrição gerada automaticamente">
            <a:extLst>
              <a:ext uri="{FF2B5EF4-FFF2-40B4-BE49-F238E27FC236}">
                <a16:creationId xmlns:a16="http://schemas.microsoft.com/office/drawing/2014/main" id="{A150743D-F745-4962-9B5F-93D94C373325}"/>
              </a:ext>
            </a:extLst>
          </p:cNvPr>
          <p:cNvPicPr>
            <a:picLocks noChangeAspect="1"/>
          </p:cNvPicPr>
          <p:nvPr/>
        </p:nvPicPr>
        <p:blipFill>
          <a:blip r:embed="rId6"/>
          <a:stretch>
            <a:fillRect/>
          </a:stretch>
        </p:blipFill>
        <p:spPr>
          <a:xfrm>
            <a:off x="973077" y="5062305"/>
            <a:ext cx="1941689" cy="970845"/>
          </a:xfrm>
          <a:prstGeom prst="rect">
            <a:avLst/>
          </a:prstGeom>
        </p:spPr>
      </p:pic>
      <p:grpSp>
        <p:nvGrpSpPr>
          <p:cNvPr id="22" name="Agrupar 21">
            <a:extLst>
              <a:ext uri="{FF2B5EF4-FFF2-40B4-BE49-F238E27FC236}">
                <a16:creationId xmlns:a16="http://schemas.microsoft.com/office/drawing/2014/main" id="{C50788FF-E05D-4B88-AD48-6A5590E34254}"/>
              </a:ext>
            </a:extLst>
          </p:cNvPr>
          <p:cNvGrpSpPr/>
          <p:nvPr/>
        </p:nvGrpSpPr>
        <p:grpSpPr>
          <a:xfrm>
            <a:off x="6142350" y="1396034"/>
            <a:ext cx="1643016" cy="3812998"/>
            <a:chOff x="5248534" y="1283697"/>
            <a:chExt cx="2786241" cy="4583856"/>
          </a:xfrm>
        </p:grpSpPr>
        <p:pic>
          <p:nvPicPr>
            <p:cNvPr id="24" name="Imagem 23">
              <a:extLst>
                <a:ext uri="{FF2B5EF4-FFF2-40B4-BE49-F238E27FC236}">
                  <a16:creationId xmlns:a16="http://schemas.microsoft.com/office/drawing/2014/main" id="{BFF98A1D-3B14-489C-A09F-1CD392C20F60}"/>
                </a:ext>
              </a:extLst>
            </p:cNvPr>
            <p:cNvPicPr>
              <a:picLocks noChangeAspect="1"/>
            </p:cNvPicPr>
            <p:nvPr/>
          </p:nvPicPr>
          <p:blipFill>
            <a:blip r:embed="rId7"/>
            <a:stretch>
              <a:fillRect/>
            </a:stretch>
          </p:blipFill>
          <p:spPr>
            <a:xfrm rot="508168">
              <a:off x="5366836" y="1283697"/>
              <a:ext cx="2496452" cy="1453816"/>
            </a:xfrm>
            <a:prstGeom prst="rect">
              <a:avLst/>
            </a:prstGeom>
          </p:spPr>
        </p:pic>
        <p:pic>
          <p:nvPicPr>
            <p:cNvPr id="27" name="Imagem 26">
              <a:extLst>
                <a:ext uri="{FF2B5EF4-FFF2-40B4-BE49-F238E27FC236}">
                  <a16:creationId xmlns:a16="http://schemas.microsoft.com/office/drawing/2014/main" id="{EA4B5365-88F1-469B-A58D-3855ACB6A1EF}"/>
                </a:ext>
              </a:extLst>
            </p:cNvPr>
            <p:cNvPicPr>
              <a:picLocks noChangeAspect="1"/>
            </p:cNvPicPr>
            <p:nvPr/>
          </p:nvPicPr>
          <p:blipFill>
            <a:blip r:embed="rId7"/>
            <a:stretch>
              <a:fillRect/>
            </a:stretch>
          </p:blipFill>
          <p:spPr>
            <a:xfrm rot="21187417" flipV="1">
              <a:off x="5248534" y="4413737"/>
              <a:ext cx="2496453" cy="1453816"/>
            </a:xfrm>
            <a:prstGeom prst="rect">
              <a:avLst/>
            </a:prstGeom>
          </p:spPr>
        </p:pic>
        <p:pic>
          <p:nvPicPr>
            <p:cNvPr id="28" name="Imagem 27">
              <a:extLst>
                <a:ext uri="{FF2B5EF4-FFF2-40B4-BE49-F238E27FC236}">
                  <a16:creationId xmlns:a16="http://schemas.microsoft.com/office/drawing/2014/main" id="{B87AB000-FC17-443F-A139-8E629370C314}"/>
                </a:ext>
              </a:extLst>
            </p:cNvPr>
            <p:cNvPicPr>
              <a:picLocks noChangeAspect="1"/>
            </p:cNvPicPr>
            <p:nvPr/>
          </p:nvPicPr>
          <p:blipFill>
            <a:blip r:embed="rId7"/>
            <a:stretch>
              <a:fillRect/>
            </a:stretch>
          </p:blipFill>
          <p:spPr>
            <a:xfrm rot="463389">
              <a:off x="5538324" y="2209338"/>
              <a:ext cx="2496451" cy="1308189"/>
            </a:xfrm>
            <a:prstGeom prst="rect">
              <a:avLst/>
            </a:prstGeom>
          </p:spPr>
        </p:pic>
        <p:pic>
          <p:nvPicPr>
            <p:cNvPr id="33" name="Imagem 32">
              <a:extLst>
                <a:ext uri="{FF2B5EF4-FFF2-40B4-BE49-F238E27FC236}">
                  <a16:creationId xmlns:a16="http://schemas.microsoft.com/office/drawing/2014/main" id="{028D1B85-1A90-44D8-A7C5-E84EC6F1BA7D}"/>
                </a:ext>
              </a:extLst>
            </p:cNvPr>
            <p:cNvPicPr>
              <a:picLocks noChangeAspect="1"/>
            </p:cNvPicPr>
            <p:nvPr/>
          </p:nvPicPr>
          <p:blipFill>
            <a:blip r:embed="rId7"/>
            <a:stretch>
              <a:fillRect/>
            </a:stretch>
          </p:blipFill>
          <p:spPr>
            <a:xfrm rot="20795481" flipV="1">
              <a:off x="5381613" y="3328806"/>
              <a:ext cx="2496453" cy="1721065"/>
            </a:xfrm>
            <a:prstGeom prst="rect">
              <a:avLst/>
            </a:prstGeom>
          </p:spPr>
        </p:pic>
      </p:grpSp>
      <p:sp>
        <p:nvSpPr>
          <p:cNvPr id="34" name="Retângulo 33">
            <a:extLst>
              <a:ext uri="{FF2B5EF4-FFF2-40B4-BE49-F238E27FC236}">
                <a16:creationId xmlns:a16="http://schemas.microsoft.com/office/drawing/2014/main" id="{E875FE78-5206-45E7-966A-63106C5D6C22}"/>
              </a:ext>
            </a:extLst>
          </p:cNvPr>
          <p:cNvSpPr/>
          <p:nvPr/>
        </p:nvSpPr>
        <p:spPr>
          <a:xfrm>
            <a:off x="7730314" y="887345"/>
            <a:ext cx="4399606"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CaixaDeTexto 36">
            <a:extLst>
              <a:ext uri="{FF2B5EF4-FFF2-40B4-BE49-F238E27FC236}">
                <a16:creationId xmlns:a16="http://schemas.microsoft.com/office/drawing/2014/main" id="{FF2F2199-5287-4AD6-85D2-45DC8148F9FB}"/>
              </a:ext>
            </a:extLst>
          </p:cNvPr>
          <p:cNvSpPr txBox="1"/>
          <p:nvPr/>
        </p:nvSpPr>
        <p:spPr>
          <a:xfrm>
            <a:off x="8003165" y="1234566"/>
            <a:ext cx="3974469" cy="523220"/>
          </a:xfrm>
          <a:prstGeom prst="rect">
            <a:avLst/>
          </a:prstGeom>
          <a:noFill/>
        </p:spPr>
        <p:txBody>
          <a:bodyPr wrap="square" rtlCol="0">
            <a:spAutoFit/>
          </a:bodyPr>
          <a:lstStyle>
            <a:defPPr marR="0" lvl="0" algn="l" rtl="0">
              <a:lnSpc>
                <a:spcPct val="100000"/>
              </a:lnSpc>
              <a:spcBef>
                <a:spcPts val="0"/>
              </a:spcBef>
              <a:spcAft>
                <a:spcPts val="0"/>
              </a:spcAft>
            </a:defPPr>
            <a:lvl1pPr>
              <a:defRPr sz="2000" b="1">
                <a:latin typeface="Arial Narrow" panose="020B0606020202030204" pitchFamily="34" charset="0"/>
              </a:defRPr>
            </a:lvl1pPr>
          </a:lstStyle>
          <a:p>
            <a:pPr algn="ctr"/>
            <a:r>
              <a:rPr lang="pt-PT" sz="2800" dirty="0"/>
              <a:t>Artistas e Produtores</a:t>
            </a:r>
          </a:p>
        </p:txBody>
      </p:sp>
      <p:pic>
        <p:nvPicPr>
          <p:cNvPr id="38" name="Imagem 37">
            <a:extLst>
              <a:ext uri="{FF2B5EF4-FFF2-40B4-BE49-F238E27FC236}">
                <a16:creationId xmlns:a16="http://schemas.microsoft.com/office/drawing/2014/main" id="{C71A5231-8754-4F26-94C8-B9919C8E6759}"/>
              </a:ext>
            </a:extLst>
          </p:cNvPr>
          <p:cNvPicPr>
            <a:picLocks noChangeAspect="1"/>
          </p:cNvPicPr>
          <p:nvPr/>
        </p:nvPicPr>
        <p:blipFill>
          <a:blip r:embed="rId8"/>
          <a:stretch>
            <a:fillRect/>
          </a:stretch>
        </p:blipFill>
        <p:spPr>
          <a:xfrm>
            <a:off x="7894859" y="4189904"/>
            <a:ext cx="2454822" cy="1357823"/>
          </a:xfrm>
          <a:prstGeom prst="rect">
            <a:avLst/>
          </a:prstGeom>
        </p:spPr>
      </p:pic>
      <p:pic>
        <p:nvPicPr>
          <p:cNvPr id="39" name="Imagem 38" descr="Uma imagem com em pé, propriedade, homem&#10;&#10;Descrição gerada automaticamente">
            <a:extLst>
              <a:ext uri="{FF2B5EF4-FFF2-40B4-BE49-F238E27FC236}">
                <a16:creationId xmlns:a16="http://schemas.microsoft.com/office/drawing/2014/main" id="{82F96590-91F0-4B54-B8BD-67D09B0611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924" y="2487998"/>
            <a:ext cx="4535245" cy="3656541"/>
          </a:xfrm>
          <a:prstGeom prst="rect">
            <a:avLst/>
          </a:prstGeom>
        </p:spPr>
      </p:pic>
      <p:sp>
        <p:nvSpPr>
          <p:cNvPr id="40" name="CaixaDeTexto 39">
            <a:extLst>
              <a:ext uri="{FF2B5EF4-FFF2-40B4-BE49-F238E27FC236}">
                <a16:creationId xmlns:a16="http://schemas.microsoft.com/office/drawing/2014/main" id="{96702DED-9475-400A-8119-EBB066BC70CF}"/>
              </a:ext>
            </a:extLst>
          </p:cNvPr>
          <p:cNvSpPr txBox="1"/>
          <p:nvPr/>
        </p:nvSpPr>
        <p:spPr>
          <a:xfrm>
            <a:off x="4420069" y="3669937"/>
            <a:ext cx="831788" cy="923330"/>
          </a:xfrm>
          <a:prstGeom prst="rect">
            <a:avLst/>
          </a:prstGeom>
          <a:noFill/>
        </p:spPr>
        <p:txBody>
          <a:bodyPr wrap="square" rtlCol="0">
            <a:spAutoFit/>
          </a:bodyPr>
          <a:lstStyle/>
          <a:p>
            <a:pPr algn="ctr"/>
            <a:r>
              <a:rPr lang="pt-PT" sz="5400" b="1" dirty="0">
                <a:latin typeface="Arial Narrow" panose="020B0606020202030204" pitchFamily="34" charset="0"/>
              </a:rPr>
              <a:t>€</a:t>
            </a:r>
            <a:endParaRPr lang="pt-PT" sz="4400" b="1" dirty="0">
              <a:latin typeface="Arial Narrow" panose="020B0606020202030204" pitchFamily="34" charset="0"/>
            </a:endParaRPr>
          </a:p>
        </p:txBody>
      </p:sp>
    </p:spTree>
    <p:extLst>
      <p:ext uri="{BB962C8B-B14F-4D97-AF65-F5344CB8AC3E}">
        <p14:creationId xmlns:p14="http://schemas.microsoft.com/office/powerpoint/2010/main" val="316403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34">
            <a:extLst>
              <a:ext uri="{FF2B5EF4-FFF2-40B4-BE49-F238E27FC236}">
                <a16:creationId xmlns:a16="http://schemas.microsoft.com/office/drawing/2014/main" id="{FFA7C3AB-629C-45ED-A011-C6F03C7A0C9A}"/>
              </a:ext>
            </a:extLst>
          </p:cNvPr>
          <p:cNvSpPr/>
          <p:nvPr/>
        </p:nvSpPr>
        <p:spPr>
          <a:xfrm>
            <a:off x="3994084" y="2219004"/>
            <a:ext cx="3015497" cy="2908995"/>
          </a:xfrm>
          <a:prstGeom prst="rect">
            <a:avLst/>
          </a:prstGeom>
          <a:solidFill>
            <a:schemeClr val="bg1">
              <a:lumMod val="95000"/>
              <a:alpha val="2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6" name="Picture 2" descr="Resultado de imagem para passmusica">
            <a:extLst>
              <a:ext uri="{FF2B5EF4-FFF2-40B4-BE49-F238E27FC236}">
                <a16:creationId xmlns:a16="http://schemas.microsoft.com/office/drawing/2014/main" id="{C599FD58-CB98-446E-96EF-6327F5756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89" t="9455" r="16126" b="11121"/>
          <a:stretch/>
        </p:blipFill>
        <p:spPr bwMode="auto">
          <a:xfrm>
            <a:off x="4962813" y="2363182"/>
            <a:ext cx="1078038" cy="1376887"/>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m 39">
            <a:extLst>
              <a:ext uri="{FF2B5EF4-FFF2-40B4-BE49-F238E27FC236}">
                <a16:creationId xmlns:a16="http://schemas.microsoft.com/office/drawing/2014/main" id="{5CCF023E-93E0-4429-BC21-25CABCD6A30D}"/>
              </a:ext>
            </a:extLst>
          </p:cNvPr>
          <p:cNvPicPr>
            <a:picLocks noChangeAspect="1"/>
          </p:cNvPicPr>
          <p:nvPr/>
        </p:nvPicPr>
        <p:blipFill>
          <a:blip r:embed="rId4"/>
          <a:stretch>
            <a:fillRect/>
          </a:stretch>
        </p:blipFill>
        <p:spPr>
          <a:xfrm>
            <a:off x="3802800" y="3483938"/>
            <a:ext cx="3376793" cy="1599620"/>
          </a:xfrm>
          <a:prstGeom prst="rect">
            <a:avLst/>
          </a:prstGeom>
        </p:spPr>
      </p:pic>
      <p:sp>
        <p:nvSpPr>
          <p:cNvPr id="15" name="Retângulo 14">
            <a:extLst>
              <a:ext uri="{FF2B5EF4-FFF2-40B4-BE49-F238E27FC236}">
                <a16:creationId xmlns:a16="http://schemas.microsoft.com/office/drawing/2014/main" id="{470517A4-555C-490F-95A8-34748E74C3FB}"/>
              </a:ext>
            </a:extLst>
          </p:cNvPr>
          <p:cNvSpPr/>
          <p:nvPr/>
        </p:nvSpPr>
        <p:spPr>
          <a:xfrm>
            <a:off x="783611" y="736675"/>
            <a:ext cx="2322416"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Google Shape;5413;p30">
            <a:extLst>
              <a:ext uri="{FF2B5EF4-FFF2-40B4-BE49-F238E27FC236}">
                <a16:creationId xmlns:a16="http://schemas.microsoft.com/office/drawing/2014/main" id="{8210ECB2-51C8-4CEE-8877-77238CFF834F}"/>
              </a:ext>
            </a:extLst>
          </p:cNvPr>
          <p:cNvSpPr txBox="1"/>
          <p:nvPr/>
        </p:nvSpPr>
        <p:spPr>
          <a:xfrm>
            <a:off x="3033047" y="86893"/>
            <a:ext cx="8861434" cy="769401"/>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Coletiva </a:t>
            </a:r>
            <a:r>
              <a:rPr lang="pt-PT" sz="3000" b="1" dirty="0">
                <a:solidFill>
                  <a:schemeClr val="tx1"/>
                </a:solidFill>
                <a:latin typeface="Arial Narrow" panose="020B0606020202030204" pitchFamily="34" charset="0"/>
                <a:sym typeface="Raleway ExtraBold"/>
              </a:rPr>
              <a:t>(Direitos Conexos em Portugal)</a:t>
            </a: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pic>
        <p:nvPicPr>
          <p:cNvPr id="20" name="Imagem 19">
            <a:extLst>
              <a:ext uri="{FF2B5EF4-FFF2-40B4-BE49-F238E27FC236}">
                <a16:creationId xmlns:a16="http://schemas.microsoft.com/office/drawing/2014/main" id="{22F8C346-C007-4CD9-9650-50B16E802A85}"/>
              </a:ext>
            </a:extLst>
          </p:cNvPr>
          <p:cNvPicPr>
            <a:picLocks noChangeAspect="1"/>
          </p:cNvPicPr>
          <p:nvPr/>
        </p:nvPicPr>
        <p:blipFill>
          <a:blip r:embed="rId5"/>
          <a:stretch>
            <a:fillRect/>
          </a:stretch>
        </p:blipFill>
        <p:spPr>
          <a:xfrm>
            <a:off x="1358845" y="3056116"/>
            <a:ext cx="1170155" cy="1170155"/>
          </a:xfrm>
          <a:prstGeom prst="rect">
            <a:avLst/>
          </a:prstGeom>
          <a:solidFill>
            <a:schemeClr val="bg1">
              <a:lumMod val="95000"/>
            </a:schemeClr>
          </a:solidFill>
          <a:scene3d>
            <a:camera prst="perspectiveFront"/>
            <a:lightRig rig="threePt" dir="t"/>
          </a:scene3d>
        </p:spPr>
      </p:pic>
      <p:sp>
        <p:nvSpPr>
          <p:cNvPr id="23" name="CaixaDeTexto 22">
            <a:extLst>
              <a:ext uri="{FF2B5EF4-FFF2-40B4-BE49-F238E27FC236}">
                <a16:creationId xmlns:a16="http://schemas.microsoft.com/office/drawing/2014/main" id="{D60ADCA7-BBB9-4CC1-921C-0FF18124931F}"/>
              </a:ext>
            </a:extLst>
          </p:cNvPr>
          <p:cNvSpPr txBox="1"/>
          <p:nvPr/>
        </p:nvSpPr>
        <p:spPr>
          <a:xfrm rot="16200000">
            <a:off x="-1659220" y="3381938"/>
            <a:ext cx="4390946" cy="46166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a:lnSpc>
                <a:spcPct val="90000"/>
              </a:lnSpc>
              <a:buClr>
                <a:schemeClr val="dk1"/>
              </a:buClr>
              <a:buSzPts val="3600"/>
              <a:buFont typeface="Raleway ExtraBold"/>
              <a:buNone/>
              <a:defRPr sz="3600" b="1">
                <a:solidFill>
                  <a:srgbClr val="3F3F3F"/>
                </a:solidFill>
                <a:latin typeface="Raleway ExtraBold"/>
                <a:ea typeface="Raleway ExtraBold"/>
                <a:cs typeface="Raleway ExtraBold"/>
                <a:sym typeface="Raleway ExtraBol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pPr algn="ctr"/>
            <a:r>
              <a:rPr lang="pt-PT" sz="2400" dirty="0">
                <a:solidFill>
                  <a:schemeClr val="tx1"/>
                </a:solidFill>
              </a:rPr>
              <a:t>EMPRESAS UTILLIZADORAS</a:t>
            </a:r>
          </a:p>
        </p:txBody>
      </p:sp>
      <p:pic>
        <p:nvPicPr>
          <p:cNvPr id="25" name="Imagem 24">
            <a:extLst>
              <a:ext uri="{FF2B5EF4-FFF2-40B4-BE49-F238E27FC236}">
                <a16:creationId xmlns:a16="http://schemas.microsoft.com/office/drawing/2014/main" id="{B04943B4-486F-4877-A8C3-A91369689724}"/>
              </a:ext>
            </a:extLst>
          </p:cNvPr>
          <p:cNvPicPr>
            <a:picLocks noChangeAspect="1"/>
          </p:cNvPicPr>
          <p:nvPr/>
        </p:nvPicPr>
        <p:blipFill>
          <a:blip r:embed="rId6"/>
          <a:stretch>
            <a:fillRect/>
          </a:stretch>
        </p:blipFill>
        <p:spPr>
          <a:xfrm>
            <a:off x="882517" y="1417297"/>
            <a:ext cx="1409263" cy="837554"/>
          </a:xfrm>
          <a:prstGeom prst="rect">
            <a:avLst/>
          </a:prstGeom>
        </p:spPr>
      </p:pic>
      <p:pic>
        <p:nvPicPr>
          <p:cNvPr id="26" name="Imagem 25">
            <a:extLst>
              <a:ext uri="{FF2B5EF4-FFF2-40B4-BE49-F238E27FC236}">
                <a16:creationId xmlns:a16="http://schemas.microsoft.com/office/drawing/2014/main" id="{1895C8FE-FC5B-431E-B311-F441BA8D407A}"/>
              </a:ext>
            </a:extLst>
          </p:cNvPr>
          <p:cNvPicPr>
            <a:picLocks noChangeAspect="1"/>
          </p:cNvPicPr>
          <p:nvPr/>
        </p:nvPicPr>
        <p:blipFill>
          <a:blip r:embed="rId7"/>
          <a:stretch>
            <a:fillRect/>
          </a:stretch>
        </p:blipFill>
        <p:spPr>
          <a:xfrm flipH="1">
            <a:off x="2240458" y="1106061"/>
            <a:ext cx="868673" cy="1148790"/>
          </a:xfrm>
          <a:prstGeom prst="rect">
            <a:avLst/>
          </a:prstGeom>
        </p:spPr>
      </p:pic>
      <p:pic>
        <p:nvPicPr>
          <p:cNvPr id="3" name="Imagem 2" descr="Uma imagem com animal, réptil&#10;&#10;Descrição gerada automaticamente">
            <a:extLst>
              <a:ext uri="{FF2B5EF4-FFF2-40B4-BE49-F238E27FC236}">
                <a16:creationId xmlns:a16="http://schemas.microsoft.com/office/drawing/2014/main" id="{A150743D-F745-4962-9B5F-93D94C373325}"/>
              </a:ext>
            </a:extLst>
          </p:cNvPr>
          <p:cNvPicPr>
            <a:picLocks noChangeAspect="1"/>
          </p:cNvPicPr>
          <p:nvPr/>
        </p:nvPicPr>
        <p:blipFill>
          <a:blip r:embed="rId8"/>
          <a:stretch>
            <a:fillRect/>
          </a:stretch>
        </p:blipFill>
        <p:spPr>
          <a:xfrm>
            <a:off x="973077" y="5062305"/>
            <a:ext cx="1941689" cy="970845"/>
          </a:xfrm>
          <a:prstGeom prst="rect">
            <a:avLst/>
          </a:prstGeom>
        </p:spPr>
      </p:pic>
      <p:sp>
        <p:nvSpPr>
          <p:cNvPr id="34" name="Retângulo 33">
            <a:extLst>
              <a:ext uri="{FF2B5EF4-FFF2-40B4-BE49-F238E27FC236}">
                <a16:creationId xmlns:a16="http://schemas.microsoft.com/office/drawing/2014/main" id="{E875FE78-5206-45E7-966A-63106C5D6C22}"/>
              </a:ext>
            </a:extLst>
          </p:cNvPr>
          <p:cNvSpPr/>
          <p:nvPr/>
        </p:nvSpPr>
        <p:spPr>
          <a:xfrm>
            <a:off x="7869436" y="887345"/>
            <a:ext cx="4260484"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CaixaDeTexto 36">
            <a:extLst>
              <a:ext uri="{FF2B5EF4-FFF2-40B4-BE49-F238E27FC236}">
                <a16:creationId xmlns:a16="http://schemas.microsoft.com/office/drawing/2014/main" id="{FF2F2199-5287-4AD6-85D2-45DC8148F9FB}"/>
              </a:ext>
            </a:extLst>
          </p:cNvPr>
          <p:cNvSpPr txBox="1"/>
          <p:nvPr/>
        </p:nvSpPr>
        <p:spPr>
          <a:xfrm>
            <a:off x="7951832" y="1032221"/>
            <a:ext cx="4074292" cy="523220"/>
          </a:xfrm>
          <a:prstGeom prst="rect">
            <a:avLst/>
          </a:prstGeom>
          <a:noFill/>
        </p:spPr>
        <p:txBody>
          <a:bodyPr wrap="square" rtlCol="0">
            <a:spAutoFit/>
          </a:bodyPr>
          <a:lstStyle>
            <a:defPPr marR="0" lvl="0" algn="l" rtl="0">
              <a:lnSpc>
                <a:spcPct val="100000"/>
              </a:lnSpc>
              <a:spcBef>
                <a:spcPts val="0"/>
              </a:spcBef>
              <a:spcAft>
                <a:spcPts val="0"/>
              </a:spcAft>
            </a:defPPr>
            <a:lvl1pPr>
              <a:defRPr sz="2000" b="1">
                <a:latin typeface="Arial Narrow" panose="020B0606020202030204" pitchFamily="34" charset="0"/>
              </a:defRPr>
            </a:lvl1pPr>
          </a:lstStyle>
          <a:p>
            <a:pPr algn="ctr"/>
            <a:r>
              <a:rPr lang="pt-PT" sz="2800" dirty="0"/>
              <a:t>Produtores</a:t>
            </a:r>
          </a:p>
        </p:txBody>
      </p:sp>
      <p:pic>
        <p:nvPicPr>
          <p:cNvPr id="38" name="Imagem 37">
            <a:extLst>
              <a:ext uri="{FF2B5EF4-FFF2-40B4-BE49-F238E27FC236}">
                <a16:creationId xmlns:a16="http://schemas.microsoft.com/office/drawing/2014/main" id="{C71A5231-8754-4F26-94C8-B9919C8E6759}"/>
              </a:ext>
            </a:extLst>
          </p:cNvPr>
          <p:cNvPicPr>
            <a:picLocks noChangeAspect="1"/>
          </p:cNvPicPr>
          <p:nvPr/>
        </p:nvPicPr>
        <p:blipFill>
          <a:blip r:embed="rId9"/>
          <a:stretch>
            <a:fillRect/>
          </a:stretch>
        </p:blipFill>
        <p:spPr>
          <a:xfrm>
            <a:off x="8800961" y="1840920"/>
            <a:ext cx="2647069" cy="1464160"/>
          </a:xfrm>
          <a:prstGeom prst="rect">
            <a:avLst/>
          </a:prstGeom>
        </p:spPr>
      </p:pic>
      <p:sp>
        <p:nvSpPr>
          <p:cNvPr id="41" name="CaixaDeTexto 40">
            <a:extLst>
              <a:ext uri="{FF2B5EF4-FFF2-40B4-BE49-F238E27FC236}">
                <a16:creationId xmlns:a16="http://schemas.microsoft.com/office/drawing/2014/main" id="{5E94E436-F74D-4173-8140-0DE5ABE0C5BB}"/>
              </a:ext>
            </a:extLst>
          </p:cNvPr>
          <p:cNvSpPr txBox="1"/>
          <p:nvPr/>
        </p:nvSpPr>
        <p:spPr>
          <a:xfrm>
            <a:off x="8071632" y="4242046"/>
            <a:ext cx="3974469" cy="523220"/>
          </a:xfrm>
          <a:prstGeom prst="rect">
            <a:avLst/>
          </a:prstGeom>
          <a:noFill/>
        </p:spPr>
        <p:txBody>
          <a:bodyPr wrap="square" rtlCol="0">
            <a:spAutoFit/>
          </a:bodyPr>
          <a:lstStyle>
            <a:defPPr marR="0" lvl="0" algn="l" rtl="0">
              <a:lnSpc>
                <a:spcPct val="100000"/>
              </a:lnSpc>
              <a:spcBef>
                <a:spcPts val="0"/>
              </a:spcBef>
              <a:spcAft>
                <a:spcPts val="0"/>
              </a:spcAft>
            </a:defPPr>
            <a:lvl1pPr>
              <a:defRPr sz="2000" b="1">
                <a:latin typeface="Arial Narrow" panose="020B0606020202030204" pitchFamily="34" charset="0"/>
              </a:defRPr>
            </a:lvl1pPr>
          </a:lstStyle>
          <a:p>
            <a:pPr algn="ctr"/>
            <a:r>
              <a:rPr lang="pt-PT" sz="2800" dirty="0"/>
              <a:t>Artistas</a:t>
            </a:r>
            <a:endParaRPr lang="pt-PT" sz="2800" dirty="0">
              <a:solidFill>
                <a:srgbClr val="EE0000"/>
              </a:solidFill>
            </a:endParaRPr>
          </a:p>
        </p:txBody>
      </p:sp>
      <p:pic>
        <p:nvPicPr>
          <p:cNvPr id="42" name="Imagem 41">
            <a:extLst>
              <a:ext uri="{FF2B5EF4-FFF2-40B4-BE49-F238E27FC236}">
                <a16:creationId xmlns:a16="http://schemas.microsoft.com/office/drawing/2014/main" id="{8F40032F-0D47-4226-9E52-A7D40518A905}"/>
              </a:ext>
            </a:extLst>
          </p:cNvPr>
          <p:cNvPicPr>
            <a:picLocks noChangeAspect="1"/>
          </p:cNvPicPr>
          <p:nvPr/>
        </p:nvPicPr>
        <p:blipFill>
          <a:blip r:embed="rId10"/>
          <a:stretch>
            <a:fillRect/>
          </a:stretch>
        </p:blipFill>
        <p:spPr>
          <a:xfrm>
            <a:off x="6916067" y="1774436"/>
            <a:ext cx="1095395" cy="695480"/>
          </a:xfrm>
          <a:prstGeom prst="rect">
            <a:avLst/>
          </a:prstGeom>
        </p:spPr>
      </p:pic>
      <p:sp>
        <p:nvSpPr>
          <p:cNvPr id="43" name="CaixaDeTexto 42">
            <a:extLst>
              <a:ext uri="{FF2B5EF4-FFF2-40B4-BE49-F238E27FC236}">
                <a16:creationId xmlns:a16="http://schemas.microsoft.com/office/drawing/2014/main" id="{42217534-0AD5-4427-80EC-85664722D7DE}"/>
              </a:ext>
            </a:extLst>
          </p:cNvPr>
          <p:cNvSpPr txBox="1"/>
          <p:nvPr/>
        </p:nvSpPr>
        <p:spPr>
          <a:xfrm>
            <a:off x="7077789" y="1481107"/>
            <a:ext cx="691215" cy="461665"/>
          </a:xfrm>
          <a:prstGeom prst="rect">
            <a:avLst/>
          </a:prstGeom>
          <a:noFill/>
        </p:spPr>
        <p:txBody>
          <a:bodyPr wrap="none" rtlCol="0">
            <a:spAutoFit/>
          </a:bodyPr>
          <a:lstStyle/>
          <a:p>
            <a:pPr algn="ctr"/>
            <a:r>
              <a:rPr lang="pt-PT" sz="2400" dirty="0">
                <a:latin typeface="Arial Narrow" panose="020B0606020202030204" pitchFamily="34" charset="0"/>
              </a:rPr>
              <a:t>50%</a:t>
            </a:r>
            <a:endParaRPr lang="pt-PT" sz="1000" dirty="0">
              <a:latin typeface="Arial Narrow" panose="020B0606020202030204" pitchFamily="34" charset="0"/>
            </a:endParaRPr>
          </a:p>
        </p:txBody>
      </p:sp>
      <p:sp>
        <p:nvSpPr>
          <p:cNvPr id="44" name="CaixaDeTexto 43">
            <a:extLst>
              <a:ext uri="{FF2B5EF4-FFF2-40B4-BE49-F238E27FC236}">
                <a16:creationId xmlns:a16="http://schemas.microsoft.com/office/drawing/2014/main" id="{720EE038-F77A-498D-A140-C7D94DFE9174}"/>
              </a:ext>
            </a:extLst>
          </p:cNvPr>
          <p:cNvSpPr txBox="1"/>
          <p:nvPr/>
        </p:nvSpPr>
        <p:spPr>
          <a:xfrm>
            <a:off x="4465915" y="1382751"/>
            <a:ext cx="2050561" cy="938719"/>
          </a:xfrm>
          <a:prstGeom prst="rect">
            <a:avLst/>
          </a:prstGeom>
          <a:noFill/>
        </p:spPr>
        <p:txBody>
          <a:bodyPr wrap="none" rtlCol="0">
            <a:spAutoFit/>
          </a:bodyPr>
          <a:lstStyle/>
          <a:p>
            <a:pPr algn="ctr"/>
            <a:r>
              <a:rPr lang="pt-PT" sz="4400" dirty="0">
                <a:solidFill>
                  <a:schemeClr val="tx1">
                    <a:lumMod val="50000"/>
                    <a:lumOff val="50000"/>
                  </a:schemeClr>
                </a:solidFill>
                <a:latin typeface="Arial Narrow" panose="020B0606020202030204" pitchFamily="34" charset="0"/>
              </a:rPr>
              <a:t>EGC</a:t>
            </a:r>
          </a:p>
          <a:p>
            <a:pPr algn="ctr"/>
            <a:r>
              <a:rPr lang="pt-PT" sz="1100" dirty="0">
                <a:solidFill>
                  <a:schemeClr val="tx1">
                    <a:lumMod val="50000"/>
                    <a:lumOff val="50000"/>
                  </a:schemeClr>
                </a:solidFill>
              </a:rPr>
              <a:t>Entidades de Gestão Coletiva</a:t>
            </a:r>
          </a:p>
        </p:txBody>
      </p:sp>
      <p:pic>
        <p:nvPicPr>
          <p:cNvPr id="45" name="Imagem 44">
            <a:extLst>
              <a:ext uri="{FF2B5EF4-FFF2-40B4-BE49-F238E27FC236}">
                <a16:creationId xmlns:a16="http://schemas.microsoft.com/office/drawing/2014/main" id="{9AD97DF6-AEC9-4496-9172-B95B7AEC80D8}"/>
              </a:ext>
            </a:extLst>
          </p:cNvPr>
          <p:cNvPicPr>
            <a:picLocks noChangeAspect="1"/>
          </p:cNvPicPr>
          <p:nvPr/>
        </p:nvPicPr>
        <p:blipFill>
          <a:blip r:embed="rId10"/>
          <a:stretch>
            <a:fillRect/>
          </a:stretch>
        </p:blipFill>
        <p:spPr>
          <a:xfrm rot="20006167" flipV="1">
            <a:off x="7012232" y="2419013"/>
            <a:ext cx="952948" cy="926735"/>
          </a:xfrm>
          <a:prstGeom prst="rect">
            <a:avLst/>
          </a:prstGeom>
        </p:spPr>
      </p:pic>
      <p:pic>
        <p:nvPicPr>
          <p:cNvPr id="46" name="Imagem 45">
            <a:extLst>
              <a:ext uri="{FF2B5EF4-FFF2-40B4-BE49-F238E27FC236}">
                <a16:creationId xmlns:a16="http://schemas.microsoft.com/office/drawing/2014/main" id="{F538C0BA-F57A-4030-9B74-3D5C77FC212C}"/>
              </a:ext>
            </a:extLst>
          </p:cNvPr>
          <p:cNvPicPr>
            <a:picLocks noChangeAspect="1"/>
          </p:cNvPicPr>
          <p:nvPr/>
        </p:nvPicPr>
        <p:blipFill>
          <a:blip r:embed="rId10"/>
          <a:stretch>
            <a:fillRect/>
          </a:stretch>
        </p:blipFill>
        <p:spPr>
          <a:xfrm rot="20006167" flipV="1">
            <a:off x="6970362" y="2019155"/>
            <a:ext cx="952948" cy="926735"/>
          </a:xfrm>
          <a:prstGeom prst="rect">
            <a:avLst/>
          </a:prstGeom>
        </p:spPr>
      </p:pic>
      <p:sp>
        <p:nvSpPr>
          <p:cNvPr id="47" name="CaixaDeTexto 46">
            <a:extLst>
              <a:ext uri="{FF2B5EF4-FFF2-40B4-BE49-F238E27FC236}">
                <a16:creationId xmlns:a16="http://schemas.microsoft.com/office/drawing/2014/main" id="{8FD60DF5-EA33-4E41-85D9-4E05C8D0253C}"/>
              </a:ext>
            </a:extLst>
          </p:cNvPr>
          <p:cNvSpPr txBox="1"/>
          <p:nvPr/>
        </p:nvSpPr>
        <p:spPr>
          <a:xfrm>
            <a:off x="7009581" y="4600640"/>
            <a:ext cx="691215" cy="461665"/>
          </a:xfrm>
          <a:prstGeom prst="rect">
            <a:avLst/>
          </a:prstGeom>
          <a:noFill/>
        </p:spPr>
        <p:txBody>
          <a:bodyPr wrap="none" rtlCol="0">
            <a:spAutoFit/>
          </a:bodyPr>
          <a:lstStyle/>
          <a:p>
            <a:pPr algn="ctr"/>
            <a:r>
              <a:rPr lang="pt-PT" sz="2400" dirty="0">
                <a:latin typeface="Arial Narrow" panose="020B0606020202030204" pitchFamily="34" charset="0"/>
              </a:rPr>
              <a:t>50%</a:t>
            </a:r>
            <a:endParaRPr lang="pt-PT" sz="1000" dirty="0">
              <a:latin typeface="Arial Narrow" panose="020B0606020202030204" pitchFamily="34" charset="0"/>
            </a:endParaRPr>
          </a:p>
        </p:txBody>
      </p:sp>
      <p:pic>
        <p:nvPicPr>
          <p:cNvPr id="48" name="Imagem 47">
            <a:extLst>
              <a:ext uri="{FF2B5EF4-FFF2-40B4-BE49-F238E27FC236}">
                <a16:creationId xmlns:a16="http://schemas.microsoft.com/office/drawing/2014/main" id="{F352A99D-D867-41DB-A35A-1FDB456DB78C}"/>
              </a:ext>
            </a:extLst>
          </p:cNvPr>
          <p:cNvPicPr>
            <a:picLocks noChangeAspect="1"/>
          </p:cNvPicPr>
          <p:nvPr/>
        </p:nvPicPr>
        <p:blipFill>
          <a:blip r:embed="rId10"/>
          <a:stretch>
            <a:fillRect/>
          </a:stretch>
        </p:blipFill>
        <p:spPr>
          <a:xfrm rot="21437898" flipV="1">
            <a:off x="6937379" y="4853416"/>
            <a:ext cx="952948" cy="926735"/>
          </a:xfrm>
          <a:prstGeom prst="rect">
            <a:avLst/>
          </a:prstGeom>
        </p:spPr>
      </p:pic>
      <p:pic>
        <p:nvPicPr>
          <p:cNvPr id="49" name="Imagem 48">
            <a:extLst>
              <a:ext uri="{FF2B5EF4-FFF2-40B4-BE49-F238E27FC236}">
                <a16:creationId xmlns:a16="http://schemas.microsoft.com/office/drawing/2014/main" id="{201C1303-F33F-4F9A-9A85-FF38FF7E1F8C}"/>
              </a:ext>
            </a:extLst>
          </p:cNvPr>
          <p:cNvPicPr>
            <a:picLocks noChangeAspect="1"/>
          </p:cNvPicPr>
          <p:nvPr/>
        </p:nvPicPr>
        <p:blipFill rotWithShape="1">
          <a:blip r:embed="rId11"/>
          <a:srcRect l="8581" t="9668" r="50498" b="12028"/>
          <a:stretch/>
        </p:blipFill>
        <p:spPr>
          <a:xfrm>
            <a:off x="8237259" y="5066627"/>
            <a:ext cx="977253" cy="1338332"/>
          </a:xfrm>
          <a:prstGeom prst="rect">
            <a:avLst/>
          </a:prstGeom>
        </p:spPr>
      </p:pic>
      <p:sp>
        <p:nvSpPr>
          <p:cNvPr id="50" name="CaixaDeTexto 49">
            <a:extLst>
              <a:ext uri="{FF2B5EF4-FFF2-40B4-BE49-F238E27FC236}">
                <a16:creationId xmlns:a16="http://schemas.microsoft.com/office/drawing/2014/main" id="{E6B14E87-B1FA-4D21-98B0-715BD7BADC33}"/>
              </a:ext>
            </a:extLst>
          </p:cNvPr>
          <p:cNvSpPr txBox="1"/>
          <p:nvPr/>
        </p:nvSpPr>
        <p:spPr>
          <a:xfrm>
            <a:off x="10651986" y="5203256"/>
            <a:ext cx="1065946" cy="1015663"/>
          </a:xfrm>
          <a:prstGeom prst="rect">
            <a:avLst/>
          </a:prstGeom>
          <a:solidFill>
            <a:schemeClr val="bg1">
              <a:lumMod val="95000"/>
            </a:schemeClr>
          </a:solidFill>
          <a:scene3d>
            <a:camera prst="orthographicFront"/>
            <a:lightRig rig="threePt" dir="t"/>
          </a:scene3d>
          <a:sp3d>
            <a:bevelT/>
          </a:sp3d>
        </p:spPr>
        <p:txBody>
          <a:bodyPr wrap="square" rtlCol="0">
            <a:spAutoFit/>
          </a:bodyPr>
          <a:lstStyle>
            <a:defPPr marR="0" lvl="0" algn="l" rtl="0">
              <a:lnSpc>
                <a:spcPct val="100000"/>
              </a:lnSpc>
              <a:spcBef>
                <a:spcPts val="0"/>
              </a:spcBef>
              <a:spcAft>
                <a:spcPts val="0"/>
              </a:spcAft>
            </a:defPPr>
            <a:lvl1pPr algn="ctr">
              <a:defRPr sz="1800">
                <a:latin typeface="Arial Narrow" panose="020B0606020202030204" pitchFamily="34" charset="0"/>
              </a:defRPr>
            </a:lvl1pPr>
          </a:lstStyle>
          <a:p>
            <a:endParaRPr lang="pt-PT" sz="2000" b="1" dirty="0"/>
          </a:p>
          <a:p>
            <a:r>
              <a:rPr lang="pt-PT" sz="2000" b="1" dirty="0"/>
              <a:t>Artistas</a:t>
            </a:r>
          </a:p>
          <a:p>
            <a:endParaRPr lang="pt-PT" sz="2000" b="1" dirty="0"/>
          </a:p>
        </p:txBody>
      </p:sp>
      <p:grpSp>
        <p:nvGrpSpPr>
          <p:cNvPr id="2" name="Agrupar 1">
            <a:extLst>
              <a:ext uri="{FF2B5EF4-FFF2-40B4-BE49-F238E27FC236}">
                <a16:creationId xmlns:a16="http://schemas.microsoft.com/office/drawing/2014/main" id="{86771963-3B69-4190-AF6F-F640C553EFB8}"/>
              </a:ext>
            </a:extLst>
          </p:cNvPr>
          <p:cNvGrpSpPr/>
          <p:nvPr/>
        </p:nvGrpSpPr>
        <p:grpSpPr>
          <a:xfrm>
            <a:off x="9435463" y="5062305"/>
            <a:ext cx="995572" cy="1479853"/>
            <a:chOff x="9243755" y="4936023"/>
            <a:chExt cx="1095395" cy="1606135"/>
          </a:xfrm>
        </p:grpSpPr>
        <p:pic>
          <p:nvPicPr>
            <p:cNvPr id="52" name="Imagem 51">
              <a:extLst>
                <a:ext uri="{FF2B5EF4-FFF2-40B4-BE49-F238E27FC236}">
                  <a16:creationId xmlns:a16="http://schemas.microsoft.com/office/drawing/2014/main" id="{8C72EA9D-96BE-4D3F-9874-D482FCE3C2BB}"/>
                </a:ext>
              </a:extLst>
            </p:cNvPr>
            <p:cNvPicPr>
              <a:picLocks noChangeAspect="1"/>
            </p:cNvPicPr>
            <p:nvPr/>
          </p:nvPicPr>
          <p:blipFill>
            <a:blip r:embed="rId10"/>
            <a:stretch>
              <a:fillRect/>
            </a:stretch>
          </p:blipFill>
          <p:spPr>
            <a:xfrm rot="20006167" flipV="1">
              <a:off x="9371429" y="5615423"/>
              <a:ext cx="952948" cy="926735"/>
            </a:xfrm>
            <a:prstGeom prst="rect">
              <a:avLst/>
            </a:prstGeom>
          </p:spPr>
        </p:pic>
        <p:pic>
          <p:nvPicPr>
            <p:cNvPr id="53" name="Imagem 52">
              <a:extLst>
                <a:ext uri="{FF2B5EF4-FFF2-40B4-BE49-F238E27FC236}">
                  <a16:creationId xmlns:a16="http://schemas.microsoft.com/office/drawing/2014/main" id="{EABA0715-0F80-4588-A192-9C6BF79FC29B}"/>
                </a:ext>
              </a:extLst>
            </p:cNvPr>
            <p:cNvPicPr>
              <a:picLocks noChangeAspect="1"/>
            </p:cNvPicPr>
            <p:nvPr/>
          </p:nvPicPr>
          <p:blipFill>
            <a:blip r:embed="rId10"/>
            <a:stretch>
              <a:fillRect/>
            </a:stretch>
          </p:blipFill>
          <p:spPr>
            <a:xfrm rot="985325">
              <a:off x="9243755" y="4936023"/>
              <a:ext cx="1095395" cy="695480"/>
            </a:xfrm>
            <a:prstGeom prst="rect">
              <a:avLst/>
            </a:prstGeom>
          </p:spPr>
        </p:pic>
        <p:pic>
          <p:nvPicPr>
            <p:cNvPr id="54" name="Imagem 53">
              <a:extLst>
                <a:ext uri="{FF2B5EF4-FFF2-40B4-BE49-F238E27FC236}">
                  <a16:creationId xmlns:a16="http://schemas.microsoft.com/office/drawing/2014/main" id="{3C461577-FE27-45E5-A8F2-5CCDEB69DAE2}"/>
                </a:ext>
              </a:extLst>
            </p:cNvPr>
            <p:cNvPicPr>
              <a:picLocks noChangeAspect="1"/>
            </p:cNvPicPr>
            <p:nvPr/>
          </p:nvPicPr>
          <p:blipFill>
            <a:blip r:embed="rId10"/>
            <a:stretch>
              <a:fillRect/>
            </a:stretch>
          </p:blipFill>
          <p:spPr>
            <a:xfrm rot="20251912" flipV="1">
              <a:off x="9324506" y="5247721"/>
              <a:ext cx="952948" cy="926735"/>
            </a:xfrm>
            <a:prstGeom prst="rect">
              <a:avLst/>
            </a:prstGeom>
          </p:spPr>
        </p:pic>
      </p:grpSp>
      <p:sp>
        <p:nvSpPr>
          <p:cNvPr id="4" name="CaixaDeTexto 3">
            <a:extLst>
              <a:ext uri="{FF2B5EF4-FFF2-40B4-BE49-F238E27FC236}">
                <a16:creationId xmlns:a16="http://schemas.microsoft.com/office/drawing/2014/main" id="{2D9373D2-6DEF-4C7F-9D87-504944D8458C}"/>
              </a:ext>
            </a:extLst>
          </p:cNvPr>
          <p:cNvSpPr txBox="1"/>
          <p:nvPr/>
        </p:nvSpPr>
        <p:spPr>
          <a:xfrm>
            <a:off x="7206319" y="1173582"/>
            <a:ext cx="445886" cy="369332"/>
          </a:xfrm>
          <a:prstGeom prst="rect">
            <a:avLst/>
          </a:prstGeom>
          <a:noFill/>
        </p:spPr>
        <p:txBody>
          <a:bodyPr wrap="square" rtlCol="0">
            <a:spAutoFit/>
          </a:bodyPr>
          <a:lstStyle/>
          <a:p>
            <a:r>
              <a:rPr lang="pt-PT" sz="1800" b="1" dirty="0">
                <a:latin typeface="Arial Narrow" panose="020B0606020202030204" pitchFamily="34" charset="0"/>
              </a:rPr>
              <a:t>€</a:t>
            </a:r>
            <a:endParaRPr lang="pt-PT" b="1" dirty="0">
              <a:latin typeface="Arial Narrow" panose="020B0606020202030204" pitchFamily="34" charset="0"/>
            </a:endParaRPr>
          </a:p>
        </p:txBody>
      </p:sp>
      <p:sp>
        <p:nvSpPr>
          <p:cNvPr id="56" name="CaixaDeTexto 55">
            <a:extLst>
              <a:ext uri="{FF2B5EF4-FFF2-40B4-BE49-F238E27FC236}">
                <a16:creationId xmlns:a16="http://schemas.microsoft.com/office/drawing/2014/main" id="{2C836AB6-F644-4743-B7B5-71D17294C2F0}"/>
              </a:ext>
            </a:extLst>
          </p:cNvPr>
          <p:cNvSpPr txBox="1"/>
          <p:nvPr/>
        </p:nvSpPr>
        <p:spPr>
          <a:xfrm>
            <a:off x="7206319" y="4309286"/>
            <a:ext cx="445886" cy="369332"/>
          </a:xfrm>
          <a:prstGeom prst="rect">
            <a:avLst/>
          </a:prstGeom>
          <a:noFill/>
        </p:spPr>
        <p:txBody>
          <a:bodyPr wrap="square" rtlCol="0">
            <a:spAutoFit/>
          </a:bodyPr>
          <a:lstStyle/>
          <a:p>
            <a:r>
              <a:rPr lang="pt-PT" sz="1800" b="1" dirty="0">
                <a:latin typeface="Arial Narrow" panose="020B0606020202030204" pitchFamily="34" charset="0"/>
              </a:rPr>
              <a:t>€</a:t>
            </a:r>
            <a:endParaRPr lang="pt-PT" b="1" dirty="0">
              <a:latin typeface="Arial Narrow" panose="020B0606020202030204" pitchFamily="34" charset="0"/>
            </a:endParaRPr>
          </a:p>
        </p:txBody>
      </p:sp>
      <p:sp>
        <p:nvSpPr>
          <p:cNvPr id="57" name="CaixaDeTexto 56">
            <a:extLst>
              <a:ext uri="{FF2B5EF4-FFF2-40B4-BE49-F238E27FC236}">
                <a16:creationId xmlns:a16="http://schemas.microsoft.com/office/drawing/2014/main" id="{9D43FA50-8360-4E86-AD8C-6D514F36EC05}"/>
              </a:ext>
            </a:extLst>
          </p:cNvPr>
          <p:cNvSpPr txBox="1"/>
          <p:nvPr/>
        </p:nvSpPr>
        <p:spPr>
          <a:xfrm>
            <a:off x="3861606" y="2096315"/>
            <a:ext cx="693976" cy="646331"/>
          </a:xfrm>
          <a:prstGeom prst="rect">
            <a:avLst/>
          </a:prstGeom>
          <a:noFill/>
        </p:spPr>
        <p:txBody>
          <a:bodyPr wrap="square" rtlCol="0">
            <a:spAutoFit/>
          </a:bodyPr>
          <a:lstStyle/>
          <a:p>
            <a:pPr algn="ctr"/>
            <a:r>
              <a:rPr lang="pt-PT" sz="3600" b="1" dirty="0">
                <a:latin typeface="Arial Narrow" panose="020B0606020202030204" pitchFamily="34" charset="0"/>
              </a:rPr>
              <a:t>€</a:t>
            </a:r>
            <a:endParaRPr lang="pt-PT" sz="2800" b="1" dirty="0">
              <a:latin typeface="Arial Narrow" panose="020B0606020202030204" pitchFamily="34" charset="0"/>
            </a:endParaRPr>
          </a:p>
        </p:txBody>
      </p:sp>
      <p:sp>
        <p:nvSpPr>
          <p:cNvPr id="58" name="Triângulo isósceles 57">
            <a:extLst>
              <a:ext uri="{FF2B5EF4-FFF2-40B4-BE49-F238E27FC236}">
                <a16:creationId xmlns:a16="http://schemas.microsoft.com/office/drawing/2014/main" id="{D4818F72-D904-4013-978C-121924F93F03}"/>
              </a:ext>
            </a:extLst>
          </p:cNvPr>
          <p:cNvSpPr/>
          <p:nvPr/>
        </p:nvSpPr>
        <p:spPr>
          <a:xfrm rot="5400000">
            <a:off x="760840" y="3227276"/>
            <a:ext cx="5567082" cy="825122"/>
          </a:xfrm>
          <a:prstGeom prst="triangle">
            <a:avLst/>
          </a:prstGeom>
          <a:solidFill>
            <a:schemeClr val="bg1">
              <a:lumMod val="95000"/>
              <a:alpha val="0"/>
            </a:schemeClr>
          </a:solidFill>
          <a:ln w="41275" cmpd="sng">
            <a:solidFill>
              <a:srgbClr val="7494F0"/>
            </a:solidFill>
            <a:prstDash val="lgDash"/>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220043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5413;p30">
            <a:extLst>
              <a:ext uri="{FF2B5EF4-FFF2-40B4-BE49-F238E27FC236}">
                <a16:creationId xmlns:a16="http://schemas.microsoft.com/office/drawing/2014/main" id="{8210ECB2-51C8-4CEE-8877-77238CFF834F}"/>
              </a:ext>
            </a:extLst>
          </p:cNvPr>
          <p:cNvSpPr txBox="1"/>
          <p:nvPr/>
        </p:nvSpPr>
        <p:spPr>
          <a:xfrm>
            <a:off x="1085223" y="87841"/>
            <a:ext cx="9925798" cy="1138733"/>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Coletiva </a:t>
            </a:r>
            <a:r>
              <a:rPr lang="pt-PT" sz="2800" b="1" dirty="0">
                <a:solidFill>
                  <a:schemeClr val="tx1"/>
                </a:solidFill>
                <a:latin typeface="Arial Narrow" panose="020B0606020202030204" pitchFamily="34" charset="0"/>
                <a:sym typeface="Raleway ExtraBold"/>
              </a:rPr>
              <a:t>(Direitos Conexos em Portugal)</a:t>
            </a:r>
          </a:p>
          <a:p>
            <a:pPr algn="ctr">
              <a:buClr>
                <a:schemeClr val="dk1"/>
              </a:buClr>
              <a:buSzPts val="4400"/>
            </a:pPr>
            <a:r>
              <a:rPr lang="pt-PT" sz="2400" dirty="0">
                <a:solidFill>
                  <a:schemeClr val="tx1"/>
                </a:solidFill>
                <a:latin typeface="Arial Narrow" panose="020B0606020202030204" pitchFamily="34" charset="0"/>
                <a:sym typeface="Raleway ExtraBold"/>
              </a:rPr>
              <a:t>Resultados </a:t>
            </a:r>
            <a:r>
              <a:rPr lang="pt-PT" sz="2400" dirty="0" err="1">
                <a:solidFill>
                  <a:schemeClr val="tx1"/>
                </a:solidFill>
                <a:latin typeface="Arial Narrow" panose="020B0606020202030204" pitchFamily="34" charset="0"/>
                <a:sym typeface="Raleway ExtraBold"/>
              </a:rPr>
              <a:t>PassMúsica</a:t>
            </a:r>
            <a:endParaRPr lang="pt-PT" sz="2400" dirty="0">
              <a:solidFill>
                <a:schemeClr val="tx1"/>
              </a:solidFill>
              <a:latin typeface="Arial Narrow" panose="020B0606020202030204" pitchFamily="34" charset="0"/>
              <a:sym typeface="Raleway ExtraBold"/>
            </a:endParaRP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graphicFrame>
        <p:nvGraphicFramePr>
          <p:cNvPr id="2" name="Objeto 1">
            <a:extLst>
              <a:ext uri="{FF2B5EF4-FFF2-40B4-BE49-F238E27FC236}">
                <a16:creationId xmlns:a16="http://schemas.microsoft.com/office/drawing/2014/main" id="{FEA931D5-DEB6-43D3-9AF2-B6CBA95435B1}"/>
              </a:ext>
            </a:extLst>
          </p:cNvPr>
          <p:cNvGraphicFramePr>
            <a:graphicFrameLocks noChangeAspect="1"/>
          </p:cNvGraphicFramePr>
          <p:nvPr>
            <p:extLst>
              <p:ext uri="{D42A27DB-BD31-4B8C-83A1-F6EECF244321}">
                <p14:modId xmlns:p14="http://schemas.microsoft.com/office/powerpoint/2010/main" val="1585850556"/>
              </p:ext>
            </p:extLst>
          </p:nvPr>
        </p:nvGraphicFramePr>
        <p:xfrm>
          <a:off x="1009198" y="1159548"/>
          <a:ext cx="10001822" cy="5698452"/>
        </p:xfrm>
        <a:graphic>
          <a:graphicData uri="http://schemas.openxmlformats.org/presentationml/2006/ole">
            <mc:AlternateContent xmlns:mc="http://schemas.openxmlformats.org/markup-compatibility/2006">
              <mc:Choice xmlns:v="urn:schemas-microsoft-com:vml" Requires="v">
                <p:oleObj spid="_x0000_s1061" name="Worksheet" r:id="rId4" imgW="14916261" imgH="8496234" progId="Excel.Sheet.12">
                  <p:link updateAutomatic="1"/>
                </p:oleObj>
              </mc:Choice>
              <mc:Fallback>
                <p:oleObj name="Worksheet" r:id="rId4" imgW="14916261" imgH="8496234" progId="Excel.Sheet.12">
                  <p:link updateAutomatic="1"/>
                  <p:pic>
                    <p:nvPicPr>
                      <p:cNvPr id="0" name=""/>
                      <p:cNvPicPr/>
                      <p:nvPr/>
                    </p:nvPicPr>
                    <p:blipFill>
                      <a:blip r:embed="rId5"/>
                      <a:stretch>
                        <a:fillRect/>
                      </a:stretch>
                    </p:blipFill>
                    <p:spPr>
                      <a:xfrm>
                        <a:off x="1009198" y="1159548"/>
                        <a:ext cx="10001822" cy="5698452"/>
                      </a:xfrm>
                      <a:prstGeom prst="rect">
                        <a:avLst/>
                      </a:prstGeom>
                    </p:spPr>
                  </p:pic>
                </p:oleObj>
              </mc:Fallback>
            </mc:AlternateContent>
          </a:graphicData>
        </a:graphic>
      </p:graphicFrame>
    </p:spTree>
    <p:extLst>
      <p:ext uri="{BB962C8B-B14F-4D97-AF65-F5344CB8AC3E}">
        <p14:creationId xmlns:p14="http://schemas.microsoft.com/office/powerpoint/2010/main" val="201674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9"/>
        <p:cNvGrpSpPr/>
        <p:nvPr/>
      </p:nvGrpSpPr>
      <p:grpSpPr>
        <a:xfrm>
          <a:off x="0" y="0"/>
          <a:ext cx="0" cy="0"/>
          <a:chOff x="0" y="0"/>
          <a:chExt cx="0" cy="0"/>
        </a:xfrm>
      </p:grpSpPr>
      <p:sp>
        <p:nvSpPr>
          <p:cNvPr id="5413" name="Google Shape;5413;p30"/>
          <p:cNvSpPr txBox="1"/>
          <p:nvPr/>
        </p:nvSpPr>
        <p:spPr>
          <a:xfrm>
            <a:off x="563603" y="325642"/>
            <a:ext cx="6804884" cy="701690"/>
          </a:xfrm>
          <a:prstGeom prst="rect">
            <a:avLst/>
          </a:prstGeom>
          <a:noFill/>
          <a:ln>
            <a:noFill/>
          </a:ln>
        </p:spPr>
        <p:txBody>
          <a:bodyPr spcFirstLastPara="1" wrap="square" lIns="91425" tIns="45700" rIns="91425" bIns="45700" anchor="t" anchorCtr="0">
            <a:spAutoFit/>
          </a:bodyPr>
          <a:lstStyle/>
          <a:p>
            <a:pPr>
              <a:lnSpc>
                <a:spcPct val="90000"/>
              </a:lnSpc>
              <a:buClr>
                <a:schemeClr val="dk1"/>
              </a:buClr>
              <a:buSzPts val="4400"/>
            </a:pPr>
            <a:r>
              <a:rPr lang="pt-PT" sz="4400" b="1" dirty="0">
                <a:solidFill>
                  <a:schemeClr val="tx1"/>
                </a:solidFill>
                <a:latin typeface="Arial Narrow" panose="020B0606020202030204" pitchFamily="34" charset="0"/>
                <a:sym typeface="Raleway ExtraBold"/>
              </a:rPr>
              <a:t>Atuação ao Vivo</a:t>
            </a:r>
            <a:endParaRPr sz="4400" b="1" dirty="0">
              <a:solidFill>
                <a:schemeClr val="tx1"/>
              </a:solidFill>
              <a:latin typeface="Arial Narrow" panose="020B0606020202030204" pitchFamily="34" charset="0"/>
              <a:sym typeface="Raleway ExtraBold"/>
            </a:endParaRPr>
          </a:p>
        </p:txBody>
      </p:sp>
      <p:sp>
        <p:nvSpPr>
          <p:cNvPr id="5" name="Retângulo 4">
            <a:extLst>
              <a:ext uri="{FF2B5EF4-FFF2-40B4-BE49-F238E27FC236}">
                <a16:creationId xmlns:a16="http://schemas.microsoft.com/office/drawing/2014/main" id="{5EED80EF-35E9-9E44-85FB-8448CD4EB541}"/>
              </a:ext>
            </a:extLst>
          </p:cNvPr>
          <p:cNvSpPr/>
          <p:nvPr/>
        </p:nvSpPr>
        <p:spPr>
          <a:xfrm>
            <a:off x="421938" y="4223099"/>
            <a:ext cx="2135521" cy="461665"/>
          </a:xfrm>
          <a:prstGeom prst="rect">
            <a:avLst/>
          </a:prstGeom>
        </p:spPr>
        <p:txBody>
          <a:bodyPr wrap="none">
            <a:spAutoFit/>
          </a:bodyPr>
          <a:lstStyle/>
          <a:p>
            <a:r>
              <a:rPr lang="pt-PT" sz="2400" dirty="0">
                <a:solidFill>
                  <a:schemeClr val="bg1"/>
                </a:solidFill>
              </a:rPr>
              <a:t>s do “Produto”</a:t>
            </a:r>
          </a:p>
        </p:txBody>
      </p:sp>
      <p:sp>
        <p:nvSpPr>
          <p:cNvPr id="6" name="CaixaDeTexto 5">
            <a:extLst>
              <a:ext uri="{FF2B5EF4-FFF2-40B4-BE49-F238E27FC236}">
                <a16:creationId xmlns:a16="http://schemas.microsoft.com/office/drawing/2014/main" id="{970603DA-426A-42AB-8E3A-C0465CCC27B1}"/>
              </a:ext>
            </a:extLst>
          </p:cNvPr>
          <p:cNvSpPr txBox="1"/>
          <p:nvPr/>
        </p:nvSpPr>
        <p:spPr>
          <a:xfrm>
            <a:off x="6252532" y="1535350"/>
            <a:ext cx="5674062" cy="4893647"/>
          </a:xfrm>
          <a:prstGeom prst="rect">
            <a:avLst/>
          </a:prstGeom>
          <a:noFill/>
        </p:spPr>
        <p:txBody>
          <a:bodyPr wrap="square" rtlCol="0">
            <a:spAutoFit/>
          </a:bodyPr>
          <a:lstStyle/>
          <a:p>
            <a:pPr algn="just"/>
            <a:r>
              <a:rPr lang="pt-PT" sz="2400" dirty="0">
                <a:latin typeface="Arial Narrow" panose="020B0606020202030204" pitchFamily="34" charset="0"/>
              </a:rPr>
              <a:t>A entidade promotora deve remunerar os direitos de autor independentemente do pagamento ao artista.</a:t>
            </a:r>
          </a:p>
          <a:p>
            <a:pPr algn="just"/>
            <a:endParaRPr lang="pt-PT" sz="2400" dirty="0">
              <a:latin typeface="Arial Narrow" panose="020B0606020202030204" pitchFamily="34" charset="0"/>
            </a:endParaRPr>
          </a:p>
          <a:p>
            <a:pPr algn="just"/>
            <a:r>
              <a:rPr lang="pt-PT" sz="2400" dirty="0">
                <a:latin typeface="Arial Narrow" panose="020B0606020202030204" pitchFamily="34" charset="0"/>
              </a:rPr>
              <a:t>Não sendo utilizadas as gravações, a questão dos Direitos Conexos não de coloca.</a:t>
            </a:r>
          </a:p>
          <a:p>
            <a:pPr algn="just"/>
            <a:endParaRPr lang="pt-PT" sz="2400" dirty="0">
              <a:latin typeface="Arial Narrow" panose="020B0606020202030204" pitchFamily="34" charset="0"/>
            </a:endParaRPr>
          </a:p>
          <a:p>
            <a:pPr algn="just"/>
            <a:r>
              <a:rPr lang="pt-PT" sz="2400" dirty="0">
                <a:latin typeface="Arial Narrow" panose="020B0606020202030204" pitchFamily="34" charset="0"/>
              </a:rPr>
              <a:t>Necessário ter em conta, as autorizações que são concedidas.</a:t>
            </a:r>
          </a:p>
          <a:p>
            <a:pPr marL="285750" indent="-285750" algn="just">
              <a:buFont typeface="Arial" panose="020B0604020202020204" pitchFamily="34" charset="0"/>
              <a:buChar char="•"/>
            </a:pPr>
            <a:r>
              <a:rPr lang="pt-PT" sz="2400" dirty="0">
                <a:latin typeface="Arial Narrow" panose="020B0606020202030204" pitchFamily="34" charset="0"/>
              </a:rPr>
              <a:t>transmissão e retransmissão</a:t>
            </a:r>
          </a:p>
          <a:p>
            <a:pPr marL="285750" indent="-285750" algn="just">
              <a:buFont typeface="Arial" panose="020B0604020202020204" pitchFamily="34" charset="0"/>
              <a:buChar char="•"/>
            </a:pPr>
            <a:r>
              <a:rPr lang="pt-PT" sz="2400" dirty="0">
                <a:latin typeface="Arial Narrow" panose="020B0606020202030204" pitchFamily="34" charset="0"/>
              </a:rPr>
              <a:t>territórios abrangidos</a:t>
            </a:r>
          </a:p>
          <a:p>
            <a:pPr marL="285750" indent="-285750" algn="just">
              <a:buFont typeface="Arial" panose="020B0604020202020204" pitchFamily="34" charset="0"/>
              <a:buChar char="•"/>
            </a:pPr>
            <a:r>
              <a:rPr lang="pt-PT" sz="2400" dirty="0">
                <a:latin typeface="Arial Narrow" panose="020B0606020202030204" pitchFamily="34" charset="0"/>
              </a:rPr>
              <a:t>utilizações digitais</a:t>
            </a:r>
          </a:p>
          <a:p>
            <a:pPr marL="285750" indent="-285750" algn="just">
              <a:buFont typeface="Arial" panose="020B0604020202020204" pitchFamily="34" charset="0"/>
              <a:buChar char="•"/>
            </a:pPr>
            <a:r>
              <a:rPr lang="pt-PT" sz="2400" dirty="0">
                <a:latin typeface="Arial Narrow" panose="020B0606020202030204" pitchFamily="34" charset="0"/>
              </a:rPr>
              <a:t>futuras edições</a:t>
            </a:r>
          </a:p>
        </p:txBody>
      </p:sp>
      <p:pic>
        <p:nvPicPr>
          <p:cNvPr id="3" name="Imagem 2" descr="Uma imagem com interior, teto, fotografia, em pé&#10;&#10;Descrição gerada automaticamente">
            <a:extLst>
              <a:ext uri="{FF2B5EF4-FFF2-40B4-BE49-F238E27FC236}">
                <a16:creationId xmlns:a16="http://schemas.microsoft.com/office/drawing/2014/main" id="{D1ED4206-0B78-4B62-8A92-115B69E5D6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939" y="1678072"/>
            <a:ext cx="5674062" cy="4650010"/>
          </a:xfrm>
          <a:prstGeom prst="rect">
            <a:avLst/>
          </a:prstGeom>
        </p:spPr>
      </p:pic>
      <p:pic>
        <p:nvPicPr>
          <p:cNvPr id="7" name="Imagem 6">
            <a:extLst>
              <a:ext uri="{FF2B5EF4-FFF2-40B4-BE49-F238E27FC236}">
                <a16:creationId xmlns:a16="http://schemas.microsoft.com/office/drawing/2014/main" id="{7E71CCC9-E2E7-4E32-AAAE-0CA03E19AE69}"/>
              </a:ext>
            </a:extLst>
          </p:cNvPr>
          <p:cNvPicPr>
            <a:picLocks noChangeAspect="1"/>
          </p:cNvPicPr>
          <p:nvPr/>
        </p:nvPicPr>
        <p:blipFill>
          <a:blip r:embed="rId4"/>
          <a:stretch>
            <a:fillRect/>
          </a:stretch>
        </p:blipFill>
        <p:spPr>
          <a:xfrm>
            <a:off x="9944473" y="5322650"/>
            <a:ext cx="817312" cy="725364"/>
          </a:xfrm>
          <a:prstGeom prst="rect">
            <a:avLst/>
          </a:prstGeom>
        </p:spPr>
      </p:pic>
      <p:sp>
        <p:nvSpPr>
          <p:cNvPr id="9" name="object 14">
            <a:extLst>
              <a:ext uri="{FF2B5EF4-FFF2-40B4-BE49-F238E27FC236}">
                <a16:creationId xmlns:a16="http://schemas.microsoft.com/office/drawing/2014/main" id="{CDCB7A79-D2C2-4739-8CDF-4DD9709377D4}"/>
              </a:ext>
            </a:extLst>
          </p:cNvPr>
          <p:cNvSpPr/>
          <p:nvPr/>
        </p:nvSpPr>
        <p:spPr>
          <a:xfrm>
            <a:off x="421937" y="1675692"/>
            <a:ext cx="5674062" cy="4652390"/>
          </a:xfrm>
          <a:custGeom>
            <a:avLst/>
            <a:gdLst/>
            <a:ahLst/>
            <a:cxnLst/>
            <a:rect l="l" t="t" r="r" b="b"/>
            <a:pathLst>
              <a:path w="6345555" h="7560309">
                <a:moveTo>
                  <a:pt x="6344996" y="0"/>
                </a:moveTo>
                <a:lnTo>
                  <a:pt x="0" y="0"/>
                </a:lnTo>
                <a:lnTo>
                  <a:pt x="0" y="7559992"/>
                </a:lnTo>
                <a:lnTo>
                  <a:pt x="6344996" y="7559992"/>
                </a:lnTo>
                <a:lnTo>
                  <a:pt x="6344996" y="0"/>
                </a:lnTo>
                <a:close/>
              </a:path>
            </a:pathLst>
          </a:custGeom>
          <a:solidFill>
            <a:srgbClr val="191970">
              <a:alpha val="13000"/>
            </a:srgbClr>
          </a:solidFill>
        </p:spPr>
        <p:txBody>
          <a:bodyPr wrap="square" lIns="0" tIns="0" rIns="0" bIns="0" rtlCol="0"/>
          <a:lstStyle/>
          <a:p>
            <a:endParaRPr sz="2052"/>
          </a:p>
        </p:txBody>
      </p:sp>
      <p:sp>
        <p:nvSpPr>
          <p:cNvPr id="10" name="object 13">
            <a:extLst>
              <a:ext uri="{FF2B5EF4-FFF2-40B4-BE49-F238E27FC236}">
                <a16:creationId xmlns:a16="http://schemas.microsoft.com/office/drawing/2014/main" id="{6B2514EE-AECB-498F-8AFF-B82D4AC9D880}"/>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spTree>
    <p:extLst>
      <p:ext uri="{BB962C8B-B14F-4D97-AF65-F5344CB8AC3E}">
        <p14:creationId xmlns:p14="http://schemas.microsoft.com/office/powerpoint/2010/main" val="269872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9"/>
        <p:cNvGrpSpPr/>
        <p:nvPr/>
      </p:nvGrpSpPr>
      <p:grpSpPr>
        <a:xfrm>
          <a:off x="0" y="0"/>
          <a:ext cx="0" cy="0"/>
          <a:chOff x="0" y="0"/>
          <a:chExt cx="0" cy="0"/>
        </a:xfrm>
      </p:grpSpPr>
      <p:sp>
        <p:nvSpPr>
          <p:cNvPr id="5" name="Retângulo 4">
            <a:extLst>
              <a:ext uri="{FF2B5EF4-FFF2-40B4-BE49-F238E27FC236}">
                <a16:creationId xmlns:a16="http://schemas.microsoft.com/office/drawing/2014/main" id="{5EED80EF-35E9-9E44-85FB-8448CD4EB541}"/>
              </a:ext>
            </a:extLst>
          </p:cNvPr>
          <p:cNvSpPr/>
          <p:nvPr/>
        </p:nvSpPr>
        <p:spPr>
          <a:xfrm>
            <a:off x="421938" y="4223099"/>
            <a:ext cx="1787669" cy="461665"/>
          </a:xfrm>
          <a:prstGeom prst="rect">
            <a:avLst/>
          </a:prstGeom>
        </p:spPr>
        <p:txBody>
          <a:bodyPr wrap="none">
            <a:spAutoFit/>
          </a:bodyPr>
          <a:lstStyle/>
          <a:p>
            <a:r>
              <a:rPr lang="pt-PT" sz="2400" dirty="0">
                <a:solidFill>
                  <a:schemeClr val="bg1"/>
                </a:solidFill>
                <a:latin typeface="Arial Narrow" panose="020B0606020202030204" pitchFamily="34" charset="0"/>
              </a:rPr>
              <a:t>s do “Produto”</a:t>
            </a:r>
          </a:p>
        </p:txBody>
      </p:sp>
      <p:cxnSp>
        <p:nvCxnSpPr>
          <p:cNvPr id="12" name="Straight Connector 18">
            <a:extLst>
              <a:ext uri="{FF2B5EF4-FFF2-40B4-BE49-F238E27FC236}">
                <a16:creationId xmlns:a16="http://schemas.microsoft.com/office/drawing/2014/main" id="{08E552DC-1165-4507-9176-8E6884278D36}"/>
              </a:ext>
            </a:extLst>
          </p:cNvPr>
          <p:cNvCxnSpPr/>
          <p:nvPr/>
        </p:nvCxnSpPr>
        <p:spPr>
          <a:xfrm flipH="1">
            <a:off x="2057631" y="669587"/>
            <a:ext cx="976361" cy="8362"/>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sp>
        <p:nvSpPr>
          <p:cNvPr id="13" name="Rectangle 8">
            <a:extLst>
              <a:ext uri="{FF2B5EF4-FFF2-40B4-BE49-F238E27FC236}">
                <a16:creationId xmlns:a16="http://schemas.microsoft.com/office/drawing/2014/main" id="{F9887F6B-95BE-4E92-AF3A-520C1DFFB73B}"/>
              </a:ext>
            </a:extLst>
          </p:cNvPr>
          <p:cNvSpPr/>
          <p:nvPr/>
        </p:nvSpPr>
        <p:spPr>
          <a:xfrm>
            <a:off x="2939327" y="276641"/>
            <a:ext cx="7372305" cy="112797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14" name="Title 1">
            <a:extLst>
              <a:ext uri="{FF2B5EF4-FFF2-40B4-BE49-F238E27FC236}">
                <a16:creationId xmlns:a16="http://schemas.microsoft.com/office/drawing/2014/main" id="{1FA1DC1B-A21D-424E-83AC-FC822028C985}"/>
              </a:ext>
            </a:extLst>
          </p:cNvPr>
          <p:cNvSpPr>
            <a:spLocks noGrp="1"/>
          </p:cNvSpPr>
          <p:nvPr>
            <p:ph type="title"/>
          </p:nvPr>
        </p:nvSpPr>
        <p:spPr>
          <a:xfrm>
            <a:off x="2894984" y="118735"/>
            <a:ext cx="7339265" cy="1126790"/>
          </a:xfrm>
          <a:solidFill>
            <a:schemeClr val="bg1"/>
          </a:solidFill>
          <a:ln w="28575">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4800" b="1" dirty="0">
                <a:solidFill>
                  <a:schemeClr val="tx1"/>
                </a:solidFill>
                <a:latin typeface="Arial Narrow" panose="020B0606020202030204" pitchFamily="34" charset="0"/>
              </a:rPr>
              <a:t>O ‘Value Gap’</a:t>
            </a:r>
          </a:p>
        </p:txBody>
      </p:sp>
      <p:cxnSp>
        <p:nvCxnSpPr>
          <p:cNvPr id="15" name="Straight Connector 6">
            <a:extLst>
              <a:ext uri="{FF2B5EF4-FFF2-40B4-BE49-F238E27FC236}">
                <a16:creationId xmlns:a16="http://schemas.microsoft.com/office/drawing/2014/main" id="{00B3A36D-BC1B-4B0E-B6D0-5EEAA47FF601}"/>
              </a:ext>
            </a:extLst>
          </p:cNvPr>
          <p:cNvCxnSpPr>
            <a:endCxn id="14" idx="3"/>
          </p:cNvCxnSpPr>
          <p:nvPr/>
        </p:nvCxnSpPr>
        <p:spPr>
          <a:xfrm flipH="1">
            <a:off x="10234249" y="673768"/>
            <a:ext cx="976361" cy="8362"/>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sp>
        <p:nvSpPr>
          <p:cNvPr id="16" name="Content Placeholder 2">
            <a:extLst>
              <a:ext uri="{FF2B5EF4-FFF2-40B4-BE49-F238E27FC236}">
                <a16:creationId xmlns:a16="http://schemas.microsoft.com/office/drawing/2014/main" id="{5D7B16AF-6539-4E84-8525-DCF7DFA17621}"/>
              </a:ext>
            </a:extLst>
          </p:cNvPr>
          <p:cNvSpPr txBox="1">
            <a:spLocks/>
          </p:cNvSpPr>
          <p:nvPr/>
        </p:nvSpPr>
        <p:spPr>
          <a:xfrm>
            <a:off x="2432524" y="3805659"/>
            <a:ext cx="8068169" cy="810212"/>
          </a:xfrm>
          <a:prstGeom prst="rect">
            <a:avLst/>
          </a:prstGeom>
          <a:solidFill>
            <a:schemeClr val="bg1"/>
          </a:solidFill>
          <a:ln w="1905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5400" dirty="0">
              <a:latin typeface="Arial Narrow" panose="020B0606020202030204" pitchFamily="34" charset="0"/>
            </a:endParaRPr>
          </a:p>
          <a:p>
            <a:pPr marL="0" indent="0" algn="ctr">
              <a:buNone/>
            </a:pPr>
            <a:endParaRPr lang="en-GB" sz="2400" dirty="0">
              <a:latin typeface="Arial Narrow" panose="020B0606020202030204" pitchFamily="34" charset="0"/>
            </a:endParaRPr>
          </a:p>
        </p:txBody>
      </p:sp>
      <p:pic>
        <p:nvPicPr>
          <p:cNvPr id="17" name="Picture 16">
            <a:extLst>
              <a:ext uri="{FF2B5EF4-FFF2-40B4-BE49-F238E27FC236}">
                <a16:creationId xmlns:a16="http://schemas.microsoft.com/office/drawing/2014/main" id="{BCDE9F29-B4AE-4C77-9474-AF960F6605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9336" y="5553406"/>
            <a:ext cx="1186825" cy="1013986"/>
          </a:xfrm>
          <a:prstGeom prst="rect">
            <a:avLst/>
          </a:prstGeom>
        </p:spPr>
      </p:pic>
      <p:pic>
        <p:nvPicPr>
          <p:cNvPr id="18" name="Picture 20">
            <a:extLst>
              <a:ext uri="{FF2B5EF4-FFF2-40B4-BE49-F238E27FC236}">
                <a16:creationId xmlns:a16="http://schemas.microsoft.com/office/drawing/2014/main" id="{429E6BF4-5781-4F13-A45F-18830771D7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4789" y="5590961"/>
            <a:ext cx="1171832" cy="1031983"/>
          </a:xfrm>
          <a:prstGeom prst="rect">
            <a:avLst/>
          </a:prstGeom>
        </p:spPr>
      </p:pic>
      <p:pic>
        <p:nvPicPr>
          <p:cNvPr id="19" name="Picture 24">
            <a:extLst>
              <a:ext uri="{FF2B5EF4-FFF2-40B4-BE49-F238E27FC236}">
                <a16:creationId xmlns:a16="http://schemas.microsoft.com/office/drawing/2014/main" id="{EEBCD225-8C27-4055-B7B6-53A5E3C02F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32524" y="5595389"/>
            <a:ext cx="1186825" cy="1023126"/>
          </a:xfrm>
          <a:prstGeom prst="rect">
            <a:avLst/>
          </a:prstGeom>
        </p:spPr>
      </p:pic>
      <p:pic>
        <p:nvPicPr>
          <p:cNvPr id="20" name="Picture 1">
            <a:extLst>
              <a:ext uri="{FF2B5EF4-FFF2-40B4-BE49-F238E27FC236}">
                <a16:creationId xmlns:a16="http://schemas.microsoft.com/office/drawing/2014/main" id="{7ED2C153-77F5-4078-9E89-BB009068EE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44"/>
          <a:stretch/>
        </p:blipFill>
        <p:spPr>
          <a:xfrm>
            <a:off x="9313868" y="5540680"/>
            <a:ext cx="1186825" cy="1026712"/>
          </a:xfrm>
          <a:prstGeom prst="rect">
            <a:avLst/>
          </a:prstGeom>
        </p:spPr>
      </p:pic>
      <p:pic>
        <p:nvPicPr>
          <p:cNvPr id="22" name="Picture 5">
            <a:extLst>
              <a:ext uri="{FF2B5EF4-FFF2-40B4-BE49-F238E27FC236}">
                <a16:creationId xmlns:a16="http://schemas.microsoft.com/office/drawing/2014/main" id="{1500F4F2-F761-4F04-9143-4CF5A316CD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2062" y="5553407"/>
            <a:ext cx="1171832" cy="1028181"/>
          </a:xfrm>
          <a:prstGeom prst="rect">
            <a:avLst/>
          </a:prstGeom>
        </p:spPr>
      </p:pic>
      <p:pic>
        <p:nvPicPr>
          <p:cNvPr id="23" name="Picture 7">
            <a:extLst>
              <a:ext uri="{FF2B5EF4-FFF2-40B4-BE49-F238E27FC236}">
                <a16:creationId xmlns:a16="http://schemas.microsoft.com/office/drawing/2014/main" id="{57CEFC6D-2CD1-4CBD-B1EB-04F8324A0D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1602" y="5547043"/>
            <a:ext cx="1188789" cy="1026712"/>
          </a:xfrm>
          <a:prstGeom prst="rect">
            <a:avLst/>
          </a:prstGeom>
        </p:spPr>
      </p:pic>
      <p:sp>
        <p:nvSpPr>
          <p:cNvPr id="24" name="Content Placeholder 2">
            <a:extLst>
              <a:ext uri="{FF2B5EF4-FFF2-40B4-BE49-F238E27FC236}">
                <a16:creationId xmlns:a16="http://schemas.microsoft.com/office/drawing/2014/main" id="{6F4B07E6-0339-4553-9462-1BA88B9DCB89}"/>
              </a:ext>
            </a:extLst>
          </p:cNvPr>
          <p:cNvSpPr txBox="1">
            <a:spLocks/>
          </p:cNvSpPr>
          <p:nvPr/>
        </p:nvSpPr>
        <p:spPr>
          <a:xfrm>
            <a:off x="1591480" y="3217234"/>
            <a:ext cx="8784633" cy="488650"/>
          </a:xfrm>
          <a:prstGeom prst="rect">
            <a:avLst/>
          </a:prstGeom>
          <a:solidFill>
            <a:schemeClr val="bg1"/>
          </a:solidFill>
          <a:ln w="1905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000" dirty="0">
                <a:latin typeface="Arial Narrow" panose="020B0606020202030204" pitchFamily="34" charset="0"/>
              </a:rPr>
              <a:t>Há uma Crescente Discrepância entre o </a:t>
            </a:r>
            <a:r>
              <a:rPr lang="pt-PT" sz="5000" b="1" dirty="0">
                <a:solidFill>
                  <a:srgbClr val="FFC000"/>
                </a:solidFill>
                <a:latin typeface="Arial Narrow" panose="020B0606020202030204" pitchFamily="34" charset="0"/>
              </a:rPr>
              <a:t>Consumo</a:t>
            </a:r>
            <a:r>
              <a:rPr lang="pt-PT" sz="5000" dirty="0">
                <a:latin typeface="Arial Narrow" panose="020B0606020202030204" pitchFamily="34" charset="0"/>
              </a:rPr>
              <a:t> </a:t>
            </a:r>
            <a:r>
              <a:rPr lang="pt-PT" sz="2400" dirty="0">
                <a:latin typeface="Arial Narrow" panose="020B0606020202030204" pitchFamily="34" charset="0"/>
              </a:rPr>
              <a:t>de Música sem  </a:t>
            </a:r>
          </a:p>
          <a:p>
            <a:pPr marL="0" indent="0" algn="ctr">
              <a:buNone/>
            </a:pPr>
            <a:r>
              <a:rPr lang="pt-PT" sz="2400" dirty="0">
                <a:latin typeface="Arial Narrow" panose="020B0606020202030204" pitchFamily="34" charset="0"/>
              </a:rPr>
              <a:t>Precedentes na história, e o </a:t>
            </a:r>
            <a:r>
              <a:rPr lang="pt-PT" sz="5000" b="1" dirty="0">
                <a:solidFill>
                  <a:srgbClr val="FFC000"/>
                </a:solidFill>
                <a:latin typeface="Arial Narrow" panose="020B0606020202030204" pitchFamily="34" charset="0"/>
              </a:rPr>
              <a:t>retorno</a:t>
            </a:r>
            <a:r>
              <a:rPr lang="pt-PT" sz="2400" dirty="0">
                <a:latin typeface="Arial Narrow" panose="020B0606020202030204" pitchFamily="34" charset="0"/>
              </a:rPr>
              <a:t> dos Titulares de Direitos</a:t>
            </a:r>
          </a:p>
        </p:txBody>
      </p:sp>
      <p:pic>
        <p:nvPicPr>
          <p:cNvPr id="25" name="Picture 37">
            <a:extLst>
              <a:ext uri="{FF2B5EF4-FFF2-40B4-BE49-F238E27FC236}">
                <a16:creationId xmlns:a16="http://schemas.microsoft.com/office/drawing/2014/main" id="{782CFDB0-3E61-471C-A5B7-D00F31E4581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448075" y="1516401"/>
            <a:ext cx="1171832" cy="1013986"/>
          </a:xfrm>
          <a:prstGeom prst="rect">
            <a:avLst/>
          </a:prstGeom>
        </p:spPr>
      </p:pic>
      <p:pic>
        <p:nvPicPr>
          <p:cNvPr id="26" name="Picture 38">
            <a:extLst>
              <a:ext uri="{FF2B5EF4-FFF2-40B4-BE49-F238E27FC236}">
                <a16:creationId xmlns:a16="http://schemas.microsoft.com/office/drawing/2014/main" id="{C45330FF-3151-4563-9B87-1F82D5D2E95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15891" y="1536949"/>
            <a:ext cx="1170730" cy="1026712"/>
          </a:xfrm>
          <a:prstGeom prst="rect">
            <a:avLst/>
          </a:prstGeom>
        </p:spPr>
      </p:pic>
      <p:pic>
        <p:nvPicPr>
          <p:cNvPr id="27" name="Picture 39">
            <a:extLst>
              <a:ext uri="{FF2B5EF4-FFF2-40B4-BE49-F238E27FC236}">
                <a16:creationId xmlns:a16="http://schemas.microsoft.com/office/drawing/2014/main" id="{77E78902-1114-454F-B16A-8FFF9B17255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82062" y="1549675"/>
            <a:ext cx="1171832" cy="1013986"/>
          </a:xfrm>
          <a:prstGeom prst="rect">
            <a:avLst/>
          </a:prstGeom>
        </p:spPr>
      </p:pic>
      <p:pic>
        <p:nvPicPr>
          <p:cNvPr id="28" name="Picture 40">
            <a:extLst>
              <a:ext uri="{FF2B5EF4-FFF2-40B4-BE49-F238E27FC236}">
                <a16:creationId xmlns:a16="http://schemas.microsoft.com/office/drawing/2014/main" id="{FFF931C3-FD93-4B85-B1DC-701AA7ED42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9336" y="1549675"/>
            <a:ext cx="1186825" cy="1023126"/>
          </a:xfrm>
          <a:prstGeom prst="rect">
            <a:avLst/>
          </a:prstGeom>
        </p:spPr>
      </p:pic>
      <p:pic>
        <p:nvPicPr>
          <p:cNvPr id="29" name="Picture 42">
            <a:extLst>
              <a:ext uri="{FF2B5EF4-FFF2-40B4-BE49-F238E27FC236}">
                <a16:creationId xmlns:a16="http://schemas.microsoft.com/office/drawing/2014/main" id="{5FC8DA2C-CB6D-475E-A4C9-6DED9CF742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33566" y="1536949"/>
            <a:ext cx="1186825" cy="1013986"/>
          </a:xfrm>
          <a:prstGeom prst="rect">
            <a:avLst/>
          </a:prstGeom>
        </p:spPr>
      </p:pic>
      <p:pic>
        <p:nvPicPr>
          <p:cNvPr id="30" name="Picture 43">
            <a:extLst>
              <a:ext uri="{FF2B5EF4-FFF2-40B4-BE49-F238E27FC236}">
                <a16:creationId xmlns:a16="http://schemas.microsoft.com/office/drawing/2014/main" id="{6966D6F4-D626-4F40-BCC5-260054D8A7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98874" y="1526079"/>
            <a:ext cx="1171832" cy="1028181"/>
          </a:xfrm>
          <a:prstGeom prst="rect">
            <a:avLst/>
          </a:prstGeom>
        </p:spPr>
      </p:pic>
    </p:spTree>
    <p:extLst>
      <p:ext uri="{BB962C8B-B14F-4D97-AF65-F5344CB8AC3E}">
        <p14:creationId xmlns:p14="http://schemas.microsoft.com/office/powerpoint/2010/main" val="116290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19B6F22-2AE6-4E11-836E-FB89DFA50A9A}"/>
              </a:ext>
            </a:extLst>
          </p:cNvPr>
          <p:cNvSpPr txBox="1">
            <a:spLocks/>
          </p:cNvSpPr>
          <p:nvPr/>
        </p:nvSpPr>
        <p:spPr>
          <a:xfrm>
            <a:off x="625642" y="329285"/>
            <a:ext cx="10934700" cy="130700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3600"/>
              <a:buFont typeface="Raleway ExtraBold"/>
              <a:buNone/>
              <a:defRPr sz="1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pt-PT" sz="2000" b="1" dirty="0">
                <a:solidFill>
                  <a:schemeClr val="tx1"/>
                </a:solidFill>
                <a:latin typeface="Arial Narrow" panose="020B0606020202030204" pitchFamily="34" charset="0"/>
              </a:rPr>
              <a:t>E o Mercado Português</a:t>
            </a:r>
            <a:r>
              <a:rPr lang="en-GB" sz="2000" b="1" dirty="0">
                <a:solidFill>
                  <a:schemeClr val="tx1"/>
                </a:solidFill>
                <a:latin typeface="Arial Narrow" panose="020B0606020202030204" pitchFamily="34" charset="0"/>
              </a:rPr>
              <a:t>?</a:t>
            </a:r>
          </a:p>
          <a:p>
            <a:br>
              <a:rPr lang="en-GB" sz="2000" b="1" dirty="0">
                <a:solidFill>
                  <a:schemeClr val="tx1"/>
                </a:solidFill>
                <a:latin typeface="Arial Narrow" panose="020B0606020202030204" pitchFamily="34" charset="0"/>
              </a:rPr>
            </a:br>
            <a:r>
              <a:rPr lang="en-GB" sz="2000" b="1" dirty="0">
                <a:solidFill>
                  <a:schemeClr val="tx1"/>
                </a:solidFill>
                <a:latin typeface="Arial Narrow" panose="020B0606020202030204" pitchFamily="34" charset="0"/>
              </a:rPr>
              <a:t>	</a:t>
            </a:r>
            <a:r>
              <a:rPr lang="en-GB" sz="3600" b="1" dirty="0">
                <a:solidFill>
                  <a:schemeClr val="tx1"/>
                </a:solidFill>
                <a:latin typeface="Arial Narrow" panose="020B0606020202030204" pitchFamily="34" charset="0"/>
              </a:rPr>
              <a:t>… </a:t>
            </a:r>
            <a:r>
              <a:rPr lang="en-GB" sz="3600" b="1" dirty="0" err="1">
                <a:solidFill>
                  <a:schemeClr val="tx1"/>
                </a:solidFill>
                <a:latin typeface="Arial Narrow" panose="020B0606020202030204" pitchFamily="34" charset="0"/>
              </a:rPr>
              <a:t>Mais</a:t>
            </a:r>
            <a:r>
              <a:rPr lang="en-GB" sz="3600" b="1" dirty="0">
                <a:solidFill>
                  <a:schemeClr val="tx1"/>
                </a:solidFill>
                <a:latin typeface="Arial Narrow" panose="020B0606020202030204" pitchFamily="34" charset="0"/>
              </a:rPr>
              <a:t> de Uma </a:t>
            </a:r>
            <a:r>
              <a:rPr lang="en-GB" sz="3600" b="1" dirty="0" err="1">
                <a:solidFill>
                  <a:schemeClr val="tx1"/>
                </a:solidFill>
                <a:latin typeface="Arial Narrow" panose="020B0606020202030204" pitchFamily="34" charset="0"/>
              </a:rPr>
              <a:t>Década</a:t>
            </a:r>
            <a:r>
              <a:rPr lang="en-GB" sz="3600" b="1" dirty="0">
                <a:solidFill>
                  <a:schemeClr val="tx1"/>
                </a:solidFill>
                <a:latin typeface="Arial Narrow" panose="020B0606020202030204" pitchFamily="34" charset="0"/>
              </a:rPr>
              <a:t> de </a:t>
            </a:r>
            <a:r>
              <a:rPr lang="en-GB" sz="3600" b="1" dirty="0" err="1">
                <a:solidFill>
                  <a:schemeClr val="tx1"/>
                </a:solidFill>
                <a:latin typeface="Arial Narrow" panose="020B0606020202030204" pitchFamily="34" charset="0"/>
              </a:rPr>
              <a:t>Queda</a:t>
            </a:r>
            <a:r>
              <a:rPr lang="en-GB" sz="3600" b="1" dirty="0">
                <a:solidFill>
                  <a:schemeClr val="tx1"/>
                </a:solidFill>
                <a:latin typeface="Arial Narrow" panose="020B0606020202030204" pitchFamily="34" charset="0"/>
              </a:rPr>
              <a:t> Livre!</a:t>
            </a:r>
          </a:p>
        </p:txBody>
      </p:sp>
      <p:sp>
        <p:nvSpPr>
          <p:cNvPr id="9" name="object 13">
            <a:extLst>
              <a:ext uri="{FF2B5EF4-FFF2-40B4-BE49-F238E27FC236}">
                <a16:creationId xmlns:a16="http://schemas.microsoft.com/office/drawing/2014/main" id="{8163C655-FD50-4D1F-B27C-F1D7789431C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graphicFrame>
        <p:nvGraphicFramePr>
          <p:cNvPr id="3" name="Objeto 2">
            <a:extLst>
              <a:ext uri="{FF2B5EF4-FFF2-40B4-BE49-F238E27FC236}">
                <a16:creationId xmlns:a16="http://schemas.microsoft.com/office/drawing/2014/main" id="{57063C24-E620-4C17-BE2E-241083D30B78}"/>
              </a:ext>
            </a:extLst>
          </p:cNvPr>
          <p:cNvGraphicFramePr>
            <a:graphicFrameLocks noChangeAspect="1"/>
          </p:cNvGraphicFramePr>
          <p:nvPr>
            <p:extLst>
              <p:ext uri="{D42A27DB-BD31-4B8C-83A1-F6EECF244321}">
                <p14:modId xmlns:p14="http://schemas.microsoft.com/office/powerpoint/2010/main" val="3886447291"/>
              </p:ext>
            </p:extLst>
          </p:nvPr>
        </p:nvGraphicFramePr>
        <p:xfrm>
          <a:off x="709037" y="1845845"/>
          <a:ext cx="10934700" cy="4610100"/>
        </p:xfrm>
        <a:graphic>
          <a:graphicData uri="http://schemas.openxmlformats.org/presentationml/2006/ole">
            <mc:AlternateContent xmlns:mc="http://schemas.openxmlformats.org/markup-compatibility/2006">
              <mc:Choice xmlns:v="urn:schemas-microsoft-com:vml" Requires="v">
                <p:oleObj spid="_x0000_s2082" name="Worksheet" r:id="rId3" imgW="10934922" imgH="4610231" progId="Excel.Sheet.12">
                  <p:link updateAutomatic="1"/>
                </p:oleObj>
              </mc:Choice>
              <mc:Fallback>
                <p:oleObj name="Worksheet" r:id="rId3" imgW="10934922" imgH="4610231" progId="Excel.Sheet.12">
                  <p:link updateAutomatic="1"/>
                  <p:pic>
                    <p:nvPicPr>
                      <p:cNvPr id="0" name=""/>
                      <p:cNvPicPr/>
                      <p:nvPr/>
                    </p:nvPicPr>
                    <p:blipFill>
                      <a:blip r:embed="rId4"/>
                      <a:stretch>
                        <a:fillRect/>
                      </a:stretch>
                    </p:blipFill>
                    <p:spPr>
                      <a:xfrm>
                        <a:off x="709037" y="1845845"/>
                        <a:ext cx="10934700" cy="4610100"/>
                      </a:xfrm>
                      <a:prstGeom prst="rect">
                        <a:avLst/>
                      </a:prstGeom>
                    </p:spPr>
                  </p:pic>
                </p:oleObj>
              </mc:Fallback>
            </mc:AlternateContent>
          </a:graphicData>
        </a:graphic>
      </p:graphicFrame>
    </p:spTree>
    <p:extLst>
      <p:ext uri="{BB962C8B-B14F-4D97-AF65-F5344CB8AC3E}">
        <p14:creationId xmlns:p14="http://schemas.microsoft.com/office/powerpoint/2010/main" val="102407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9"/>
        <p:cNvGrpSpPr/>
        <p:nvPr/>
      </p:nvGrpSpPr>
      <p:grpSpPr>
        <a:xfrm>
          <a:off x="0" y="0"/>
          <a:ext cx="0" cy="0"/>
          <a:chOff x="0" y="0"/>
          <a:chExt cx="0" cy="0"/>
        </a:xfrm>
      </p:grpSpPr>
      <p:sp>
        <p:nvSpPr>
          <p:cNvPr id="5413" name="Google Shape;5413;p30"/>
          <p:cNvSpPr txBox="1"/>
          <p:nvPr/>
        </p:nvSpPr>
        <p:spPr>
          <a:xfrm>
            <a:off x="652148" y="258944"/>
            <a:ext cx="6804884" cy="1311088"/>
          </a:xfrm>
          <a:prstGeom prst="rect">
            <a:avLst/>
          </a:prstGeom>
          <a:noFill/>
          <a:ln>
            <a:noFill/>
          </a:ln>
        </p:spPr>
        <p:txBody>
          <a:bodyPr spcFirstLastPara="1" wrap="square" lIns="91425" tIns="45700" rIns="91425" bIns="45700" anchor="t" anchorCtr="0">
            <a:spAutoFit/>
          </a:bodyPr>
          <a:lstStyle/>
          <a:p>
            <a:pPr algn="ctr">
              <a:lnSpc>
                <a:spcPct val="90000"/>
              </a:lnSpc>
              <a:buClr>
                <a:schemeClr val="dk1"/>
              </a:buClr>
              <a:buSzPts val="4400"/>
            </a:pPr>
            <a:r>
              <a:rPr lang="pt-PT" sz="4400" b="1" dirty="0">
                <a:solidFill>
                  <a:schemeClr val="tx1"/>
                </a:solidFill>
                <a:latin typeface="Arial Narrow" panose="020B0606020202030204" pitchFamily="34" charset="0"/>
                <a:sym typeface="Raleway ExtraBold"/>
              </a:rPr>
              <a:t>E o Mercado Português de Acesso à Rede?</a:t>
            </a:r>
            <a:endParaRPr sz="4400" b="1" dirty="0">
              <a:solidFill>
                <a:schemeClr val="tx1"/>
              </a:solidFill>
              <a:latin typeface="Arial Narrow" panose="020B0606020202030204" pitchFamily="34" charset="0"/>
              <a:sym typeface="Raleway ExtraBold"/>
            </a:endParaRPr>
          </a:p>
        </p:txBody>
      </p:sp>
      <p:sp>
        <p:nvSpPr>
          <p:cNvPr id="5" name="Retângulo 4">
            <a:extLst>
              <a:ext uri="{FF2B5EF4-FFF2-40B4-BE49-F238E27FC236}">
                <a16:creationId xmlns:a16="http://schemas.microsoft.com/office/drawing/2014/main" id="{5EED80EF-35E9-9E44-85FB-8448CD4EB541}"/>
              </a:ext>
            </a:extLst>
          </p:cNvPr>
          <p:cNvSpPr/>
          <p:nvPr/>
        </p:nvSpPr>
        <p:spPr>
          <a:xfrm>
            <a:off x="421938" y="4223099"/>
            <a:ext cx="1787669" cy="461665"/>
          </a:xfrm>
          <a:prstGeom prst="rect">
            <a:avLst/>
          </a:prstGeom>
        </p:spPr>
        <p:txBody>
          <a:bodyPr wrap="none">
            <a:spAutoFit/>
          </a:bodyPr>
          <a:lstStyle/>
          <a:p>
            <a:r>
              <a:rPr lang="pt-PT" sz="2400" dirty="0">
                <a:solidFill>
                  <a:schemeClr val="bg1"/>
                </a:solidFill>
                <a:latin typeface="Arial Narrow" panose="020B0606020202030204" pitchFamily="34" charset="0"/>
              </a:rPr>
              <a:t>s do “Produto”</a:t>
            </a:r>
          </a:p>
        </p:txBody>
      </p:sp>
      <p:sp>
        <p:nvSpPr>
          <p:cNvPr id="21" name="Google Shape;5413;p30">
            <a:extLst>
              <a:ext uri="{FF2B5EF4-FFF2-40B4-BE49-F238E27FC236}">
                <a16:creationId xmlns:a16="http://schemas.microsoft.com/office/drawing/2014/main" id="{F0F7788A-DC0D-440B-96F7-3C8A6CEC63C4}"/>
              </a:ext>
            </a:extLst>
          </p:cNvPr>
          <p:cNvSpPr txBox="1"/>
          <p:nvPr/>
        </p:nvSpPr>
        <p:spPr>
          <a:xfrm>
            <a:off x="7916270" y="2773456"/>
            <a:ext cx="4099388" cy="1311088"/>
          </a:xfrm>
          <a:prstGeom prst="rect">
            <a:avLst/>
          </a:prstGeom>
          <a:noFill/>
          <a:ln>
            <a:noFill/>
          </a:ln>
        </p:spPr>
        <p:txBody>
          <a:bodyPr spcFirstLastPara="1" wrap="square" lIns="91425" tIns="45700" rIns="91425" bIns="45700" anchor="t" anchorCtr="0">
            <a:spAutoFit/>
          </a:bodyPr>
          <a:lstStyle/>
          <a:p>
            <a:pPr algn="just">
              <a:lnSpc>
                <a:spcPct val="90000"/>
              </a:lnSpc>
              <a:buClr>
                <a:schemeClr val="dk1"/>
              </a:buClr>
              <a:buSzPts val="4400"/>
            </a:pPr>
            <a:r>
              <a:rPr lang="pt-PT" sz="4400" b="1" dirty="0">
                <a:solidFill>
                  <a:srgbClr val="EAB200"/>
                </a:solidFill>
                <a:latin typeface="Arial Narrow" panose="020B0606020202030204" pitchFamily="34" charset="0"/>
                <a:sym typeface="Raleway ExtraBold"/>
              </a:rPr>
              <a:t>… um gráfico de aspeto inverso!</a:t>
            </a:r>
            <a:endParaRPr sz="4400" b="1" dirty="0">
              <a:solidFill>
                <a:srgbClr val="EAB200"/>
              </a:solidFill>
              <a:latin typeface="Arial Narrow" panose="020B0606020202030204" pitchFamily="34" charset="0"/>
              <a:sym typeface="Raleway ExtraBold"/>
            </a:endParaRPr>
          </a:p>
        </p:txBody>
      </p:sp>
      <p:pic>
        <p:nvPicPr>
          <p:cNvPr id="12" name="Imagem 11" descr="C:\Users\EDUARD~1.CRU\AppData\Local\Temp\msohtmlclip1\02\clip_image001.gif">
            <a:extLst>
              <a:ext uri="{FF2B5EF4-FFF2-40B4-BE49-F238E27FC236}">
                <a16:creationId xmlns:a16="http://schemas.microsoft.com/office/drawing/2014/main" id="{C0901601-0709-45BC-9C63-9BE586CF34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447" y="1873311"/>
            <a:ext cx="7664823" cy="4725745"/>
          </a:xfrm>
          <a:prstGeom prst="rect">
            <a:avLst/>
          </a:prstGeom>
          <a:noFill/>
          <a:ln>
            <a:noFill/>
          </a:ln>
        </p:spPr>
      </p:pic>
    </p:spTree>
    <p:extLst>
      <p:ext uri="{BB962C8B-B14F-4D97-AF65-F5344CB8AC3E}">
        <p14:creationId xmlns:p14="http://schemas.microsoft.com/office/powerpoint/2010/main" val="392703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9"/>
        <p:cNvGrpSpPr/>
        <p:nvPr/>
      </p:nvGrpSpPr>
      <p:grpSpPr>
        <a:xfrm>
          <a:off x="0" y="0"/>
          <a:ext cx="0" cy="0"/>
          <a:chOff x="0" y="0"/>
          <a:chExt cx="0" cy="0"/>
        </a:xfrm>
      </p:grpSpPr>
      <p:sp>
        <p:nvSpPr>
          <p:cNvPr id="5413" name="Google Shape;5413;p30"/>
          <p:cNvSpPr txBox="1"/>
          <p:nvPr/>
        </p:nvSpPr>
        <p:spPr>
          <a:xfrm>
            <a:off x="741428" y="225213"/>
            <a:ext cx="6804884" cy="701690"/>
          </a:xfrm>
          <a:prstGeom prst="rect">
            <a:avLst/>
          </a:prstGeom>
          <a:noFill/>
          <a:ln>
            <a:noFill/>
          </a:ln>
        </p:spPr>
        <p:txBody>
          <a:bodyPr spcFirstLastPara="1" wrap="square" lIns="91425" tIns="45700" rIns="91425" bIns="45700" anchor="t" anchorCtr="0">
            <a:spAutoFit/>
          </a:bodyPr>
          <a:lstStyle/>
          <a:p>
            <a:pPr algn="ctr">
              <a:lnSpc>
                <a:spcPct val="90000"/>
              </a:lnSpc>
              <a:buClr>
                <a:schemeClr val="dk1"/>
              </a:buClr>
              <a:buSzPts val="4400"/>
            </a:pPr>
            <a:r>
              <a:rPr lang="pt-PT" sz="4400" b="1" dirty="0">
                <a:solidFill>
                  <a:schemeClr val="tx1"/>
                </a:solidFill>
                <a:latin typeface="Arial Narrow" panose="020B0606020202030204" pitchFamily="34" charset="0"/>
                <a:sym typeface="Raleway ExtraBold"/>
              </a:rPr>
              <a:t>O que faz falta</a:t>
            </a:r>
            <a:endParaRPr sz="4400" b="1" dirty="0">
              <a:solidFill>
                <a:schemeClr val="tx1"/>
              </a:solidFill>
              <a:latin typeface="Arial Narrow" panose="020B0606020202030204" pitchFamily="34" charset="0"/>
              <a:sym typeface="Raleway ExtraBold"/>
            </a:endParaRPr>
          </a:p>
        </p:txBody>
      </p:sp>
      <p:sp>
        <p:nvSpPr>
          <p:cNvPr id="5" name="Retângulo 4">
            <a:extLst>
              <a:ext uri="{FF2B5EF4-FFF2-40B4-BE49-F238E27FC236}">
                <a16:creationId xmlns:a16="http://schemas.microsoft.com/office/drawing/2014/main" id="{5EED80EF-35E9-9E44-85FB-8448CD4EB541}"/>
              </a:ext>
            </a:extLst>
          </p:cNvPr>
          <p:cNvSpPr/>
          <p:nvPr/>
        </p:nvSpPr>
        <p:spPr>
          <a:xfrm>
            <a:off x="421938" y="4223099"/>
            <a:ext cx="1787669" cy="461665"/>
          </a:xfrm>
          <a:prstGeom prst="rect">
            <a:avLst/>
          </a:prstGeom>
        </p:spPr>
        <p:txBody>
          <a:bodyPr wrap="none">
            <a:spAutoFit/>
          </a:bodyPr>
          <a:lstStyle/>
          <a:p>
            <a:r>
              <a:rPr lang="pt-PT" sz="2400" dirty="0">
                <a:solidFill>
                  <a:schemeClr val="bg1"/>
                </a:solidFill>
                <a:latin typeface="Arial Narrow" panose="020B0606020202030204" pitchFamily="34" charset="0"/>
              </a:rPr>
              <a:t>s do “Produto”</a:t>
            </a:r>
          </a:p>
        </p:txBody>
      </p:sp>
      <p:sp>
        <p:nvSpPr>
          <p:cNvPr id="21" name="Google Shape;5413;p30">
            <a:extLst>
              <a:ext uri="{FF2B5EF4-FFF2-40B4-BE49-F238E27FC236}">
                <a16:creationId xmlns:a16="http://schemas.microsoft.com/office/drawing/2014/main" id="{F0F7788A-DC0D-440B-96F7-3C8A6CEC63C4}"/>
              </a:ext>
            </a:extLst>
          </p:cNvPr>
          <p:cNvSpPr txBox="1"/>
          <p:nvPr/>
        </p:nvSpPr>
        <p:spPr>
          <a:xfrm>
            <a:off x="7435780" y="1914815"/>
            <a:ext cx="4504772" cy="1200288"/>
          </a:xfrm>
          <a:prstGeom prst="rect">
            <a:avLst/>
          </a:prstGeom>
          <a:noFill/>
          <a:ln>
            <a:noFill/>
          </a:ln>
        </p:spPr>
        <p:txBody>
          <a:bodyPr spcFirstLastPara="1" wrap="square" lIns="91425" tIns="45700" rIns="91425" bIns="45700" anchor="t" anchorCtr="0">
            <a:spAutoFit/>
          </a:bodyPr>
          <a:lstStyle/>
          <a:p>
            <a:pPr algn="just">
              <a:lnSpc>
                <a:spcPct val="90000"/>
              </a:lnSpc>
              <a:buClr>
                <a:schemeClr val="dk1"/>
              </a:buClr>
              <a:buSzPts val="4400"/>
            </a:pPr>
            <a:r>
              <a:rPr lang="pt-PT" sz="4000" b="1" dirty="0">
                <a:solidFill>
                  <a:srgbClr val="EAB200"/>
                </a:solidFill>
                <a:latin typeface="Arial Narrow" panose="020B0606020202030204" pitchFamily="34" charset="0"/>
                <a:sym typeface="Raleway ExtraBold"/>
              </a:rPr>
              <a:t>… é dar “conteúdo” à malta!</a:t>
            </a:r>
            <a:endParaRPr sz="4000" b="1" dirty="0">
              <a:solidFill>
                <a:srgbClr val="EAB200"/>
              </a:solidFill>
              <a:latin typeface="Arial Narrow" panose="020B0606020202030204" pitchFamily="34" charset="0"/>
              <a:sym typeface="Raleway ExtraBold"/>
            </a:endParaRPr>
          </a:p>
        </p:txBody>
      </p:sp>
      <p:pic>
        <p:nvPicPr>
          <p:cNvPr id="12" name="Imagem 11" descr="Texto alternativo gerado automaticamente:&#10;Gráfico 6 — Serviços Over-the-top (OTT) utilizados no acesso à Internet &#10;Redes sociais &#10;Vídeos online &#10;Mapas online &#10;Música online &#10;Jogos online &#10;Mobile banking &#10;TV online &#10;Redes sociais &#10;Vídeos online &#10;Mapas online &#10;Música online &#10;Jogos online &#10;Mobile banking &#10;TV online &#10;Unidade: 0/0. &#10;29 &#10;27 &#10;19 &#10;21 &#10;10 &#10;11 &#10;29 &#10;22 &#10;25 t &#10;12 &#10;12 &#10;63 &#10;• 68 t &#10;65 &#10;68 &#10;44 &#10;66 &#10;57 &#10;...J 60 t &#10;53 &#10;53 &#10;46 &#10;47 &#10;80 &#10;80 &#10;.3T2016 &#10;3T2017 &#10;Fonte: ANACOM com base nos microdados do BTC da Marktest, 3T2016 e 3T2017. &#10;Base: Indivíduos com IO ou mais anos com Internet no telemóvel; Indivíduos com 15 ou mais anos com &#10;Internet fixa em casa &#10;Nota: As estimativas são todas fiáveis (coeficiente de variação inferior a Nao se verificam diferenças &#10;significativas face ao trimestre anterior. ">
            <a:extLst>
              <a:ext uri="{FF2B5EF4-FFF2-40B4-BE49-F238E27FC236}">
                <a16:creationId xmlns:a16="http://schemas.microsoft.com/office/drawing/2014/main" id="{C0515744-37A2-44A7-90DE-23572356FA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448" y="948623"/>
            <a:ext cx="7294864" cy="5856539"/>
          </a:xfrm>
          <a:prstGeom prst="rect">
            <a:avLst/>
          </a:prstGeom>
          <a:noFill/>
          <a:ln>
            <a:noFill/>
          </a:ln>
        </p:spPr>
      </p:pic>
    </p:spTree>
    <p:extLst>
      <p:ext uri="{BB962C8B-B14F-4D97-AF65-F5344CB8AC3E}">
        <p14:creationId xmlns:p14="http://schemas.microsoft.com/office/powerpoint/2010/main" val="249528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D194AD-9104-4DA2-88F9-786737E7E31D}"/>
              </a:ext>
            </a:extLst>
          </p:cNvPr>
          <p:cNvSpPr>
            <a:spLocks noGrp="1"/>
          </p:cNvSpPr>
          <p:nvPr>
            <p:ph type="title" idx="4294967295"/>
          </p:nvPr>
        </p:nvSpPr>
        <p:spPr>
          <a:xfrm>
            <a:off x="609600" y="160600"/>
            <a:ext cx="9740010" cy="689061"/>
          </a:xfrm>
          <a:prstGeom prst="rect">
            <a:avLst/>
          </a:prstGeom>
        </p:spPr>
        <p:txBody>
          <a:bodyPr>
            <a:noAutofit/>
          </a:bodyPr>
          <a:lstStyle/>
          <a:p>
            <a:pPr algn="ctr"/>
            <a:r>
              <a:rPr lang="en-US" sz="4400" b="1" dirty="0">
                <a:solidFill>
                  <a:schemeClr val="tx1"/>
                </a:solidFill>
                <a:latin typeface="Arial Narrow" panose="020B0606020202030204" pitchFamily="34" charset="0"/>
              </a:rPr>
              <a:t>AGENDA</a:t>
            </a:r>
          </a:p>
        </p:txBody>
      </p:sp>
      <p:sp>
        <p:nvSpPr>
          <p:cNvPr id="15" name="Rectangle: Single Corner Rounded 14">
            <a:extLst>
              <a:ext uri="{FF2B5EF4-FFF2-40B4-BE49-F238E27FC236}">
                <a16:creationId xmlns:a16="http://schemas.microsoft.com/office/drawing/2014/main" id="{D36A7600-6405-4A6D-AABC-FD77F59430EA}"/>
              </a:ext>
            </a:extLst>
          </p:cNvPr>
          <p:cNvSpPr/>
          <p:nvPr/>
        </p:nvSpPr>
        <p:spPr>
          <a:xfrm>
            <a:off x="1355008" y="2259152"/>
            <a:ext cx="8995280" cy="756367"/>
          </a:xfrm>
          <a:prstGeom prst="round1Rect">
            <a:avLst>
              <a:gd name="adj" fmla="val 0"/>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6" name="Rectangle: Single Corner Rounded 15">
            <a:extLst>
              <a:ext uri="{FF2B5EF4-FFF2-40B4-BE49-F238E27FC236}">
                <a16:creationId xmlns:a16="http://schemas.microsoft.com/office/drawing/2014/main" id="{53AB4C18-F54C-4B7F-8B7F-B76FA3503281}"/>
              </a:ext>
            </a:extLst>
          </p:cNvPr>
          <p:cNvSpPr/>
          <p:nvPr/>
        </p:nvSpPr>
        <p:spPr>
          <a:xfrm>
            <a:off x="1354330" y="1278300"/>
            <a:ext cx="8995932" cy="756367"/>
          </a:xfrm>
          <a:prstGeom prst="round1Rect">
            <a:avLst>
              <a:gd name="adj" fmla="val 0"/>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7" name="Title 1">
            <a:extLst>
              <a:ext uri="{FF2B5EF4-FFF2-40B4-BE49-F238E27FC236}">
                <a16:creationId xmlns:a16="http://schemas.microsoft.com/office/drawing/2014/main" id="{418A48FC-3885-406A-BD00-2F0A2DF7735C}"/>
              </a:ext>
            </a:extLst>
          </p:cNvPr>
          <p:cNvSpPr txBox="1">
            <a:spLocks/>
          </p:cNvSpPr>
          <p:nvPr/>
        </p:nvSpPr>
        <p:spPr>
          <a:xfrm>
            <a:off x="1493504" y="2284793"/>
            <a:ext cx="9809818" cy="750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lvl="0"/>
            <a:r>
              <a:rPr lang="en-GB" sz="2400" b="0" dirty="0" err="1">
                <a:solidFill>
                  <a:schemeClr val="tx1"/>
                </a:solidFill>
                <a:latin typeface="Arial Narrow" panose="020B0606020202030204" pitchFamily="34" charset="0"/>
              </a:rPr>
              <a:t>Formas</a:t>
            </a:r>
            <a:r>
              <a:rPr lang="en-GB" sz="2400" b="0" dirty="0">
                <a:solidFill>
                  <a:schemeClr val="tx1"/>
                </a:solidFill>
                <a:latin typeface="Arial Narrow" panose="020B0606020202030204" pitchFamily="34" charset="0"/>
              </a:rPr>
              <a:t> de </a:t>
            </a:r>
            <a:r>
              <a:rPr lang="en-GB" sz="2400" b="0" dirty="0" err="1">
                <a:solidFill>
                  <a:schemeClr val="tx1"/>
                </a:solidFill>
                <a:latin typeface="Arial Narrow" panose="020B0606020202030204" pitchFamily="34" charset="0"/>
              </a:rPr>
              <a:t>Utilização</a:t>
            </a:r>
            <a:r>
              <a:rPr lang="en-GB" sz="2400" b="0" dirty="0">
                <a:solidFill>
                  <a:schemeClr val="tx1"/>
                </a:solidFill>
                <a:latin typeface="Arial Narrow" panose="020B0606020202030204" pitchFamily="34" charset="0"/>
              </a:rPr>
              <a:t> e </a:t>
            </a:r>
            <a:r>
              <a:rPr lang="en-GB" sz="2400" b="0" dirty="0" err="1">
                <a:solidFill>
                  <a:schemeClr val="tx1"/>
                </a:solidFill>
                <a:latin typeface="Arial Narrow" panose="020B0606020202030204" pitchFamily="34" charset="0"/>
              </a:rPr>
              <a:t>Exploração</a:t>
            </a:r>
            <a:r>
              <a:rPr lang="en-GB" sz="2400" b="0" dirty="0">
                <a:solidFill>
                  <a:schemeClr val="tx1"/>
                </a:solidFill>
                <a:latin typeface="Arial Narrow" panose="020B0606020202030204" pitchFamily="34" charset="0"/>
              </a:rPr>
              <a:t> de </a:t>
            </a:r>
            <a:r>
              <a:rPr lang="en-GB" sz="2400" b="0" dirty="0" err="1">
                <a:solidFill>
                  <a:schemeClr val="tx1"/>
                </a:solidFill>
                <a:latin typeface="Arial Narrow" panose="020B0606020202030204" pitchFamily="34" charset="0"/>
              </a:rPr>
              <a:t>Gravações</a:t>
            </a:r>
            <a:r>
              <a:rPr lang="en-GB" sz="2400" b="0" dirty="0">
                <a:solidFill>
                  <a:schemeClr val="tx1"/>
                </a:solidFill>
                <a:latin typeface="Arial Narrow" panose="020B0606020202030204" pitchFamily="34" charset="0"/>
              </a:rPr>
              <a:t> </a:t>
            </a:r>
            <a:r>
              <a:rPr lang="en-GB" sz="2400" b="0" dirty="0" err="1">
                <a:solidFill>
                  <a:schemeClr val="tx1"/>
                </a:solidFill>
                <a:latin typeface="Arial Narrow" panose="020B0606020202030204" pitchFamily="34" charset="0"/>
              </a:rPr>
              <a:t>Musicais</a:t>
            </a:r>
            <a:endParaRPr lang="en-GB" sz="1800" dirty="0">
              <a:solidFill>
                <a:srgbClr val="4040D4"/>
              </a:solidFill>
              <a:latin typeface="Arial Narrow" panose="020B0606020202030204" pitchFamily="34" charset="0"/>
            </a:endParaRPr>
          </a:p>
        </p:txBody>
      </p:sp>
      <p:sp>
        <p:nvSpPr>
          <p:cNvPr id="28" name="Title 1">
            <a:extLst>
              <a:ext uri="{FF2B5EF4-FFF2-40B4-BE49-F238E27FC236}">
                <a16:creationId xmlns:a16="http://schemas.microsoft.com/office/drawing/2014/main" id="{ACF12F7C-FCCD-4B2D-B7F2-329AEA5493FF}"/>
              </a:ext>
            </a:extLst>
          </p:cNvPr>
          <p:cNvSpPr txBox="1">
            <a:spLocks/>
          </p:cNvSpPr>
          <p:nvPr/>
        </p:nvSpPr>
        <p:spPr>
          <a:xfrm>
            <a:off x="1493504" y="1440356"/>
            <a:ext cx="9355307" cy="474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lvl="0"/>
            <a:r>
              <a:rPr lang="en-GB" sz="2400" b="0" dirty="0" err="1">
                <a:solidFill>
                  <a:schemeClr val="tx1"/>
                </a:solidFill>
                <a:latin typeface="Arial Narrow" panose="020B0606020202030204" pitchFamily="34" charset="0"/>
              </a:rPr>
              <a:t>Os</a:t>
            </a:r>
            <a:r>
              <a:rPr lang="en-GB" sz="2400" b="0" dirty="0">
                <a:solidFill>
                  <a:schemeClr val="tx1"/>
                </a:solidFill>
                <a:latin typeface="Arial Narrow" panose="020B0606020202030204" pitchFamily="34" charset="0"/>
              </a:rPr>
              <a:t> “</a:t>
            </a:r>
            <a:r>
              <a:rPr lang="en-GB" sz="2400" b="0" dirty="0" err="1">
                <a:solidFill>
                  <a:schemeClr val="tx1"/>
                </a:solidFill>
                <a:latin typeface="Arial Narrow" panose="020B0606020202030204" pitchFamily="34" charset="0"/>
              </a:rPr>
              <a:t>Direitos</a:t>
            </a:r>
            <a:r>
              <a:rPr lang="en-GB" sz="2400" b="0" dirty="0">
                <a:solidFill>
                  <a:schemeClr val="tx1"/>
                </a:solidFill>
                <a:latin typeface="Arial Narrow" panose="020B0606020202030204" pitchFamily="34" charset="0"/>
              </a:rPr>
              <a:t>” </a:t>
            </a:r>
            <a:r>
              <a:rPr lang="en-GB" sz="2400" b="0" dirty="0" err="1">
                <a:solidFill>
                  <a:schemeClr val="tx1"/>
                </a:solidFill>
                <a:latin typeface="Arial Narrow" panose="020B0606020202030204" pitchFamily="34" charset="0"/>
              </a:rPr>
              <a:t>na</a:t>
            </a:r>
            <a:r>
              <a:rPr lang="en-GB" sz="2400" b="0" dirty="0">
                <a:solidFill>
                  <a:schemeClr val="tx1"/>
                </a:solidFill>
                <a:latin typeface="Arial Narrow" panose="020B0606020202030204" pitchFamily="34" charset="0"/>
              </a:rPr>
              <a:t> </a:t>
            </a:r>
            <a:r>
              <a:rPr lang="en-GB" sz="2400" b="0" dirty="0" err="1">
                <a:solidFill>
                  <a:schemeClr val="tx1"/>
                </a:solidFill>
                <a:latin typeface="Arial Narrow" panose="020B0606020202030204" pitchFamily="34" charset="0"/>
              </a:rPr>
              <a:t>Indústria</a:t>
            </a:r>
            <a:r>
              <a:rPr lang="en-GB" sz="2400" b="0" dirty="0">
                <a:solidFill>
                  <a:schemeClr val="tx1"/>
                </a:solidFill>
                <a:latin typeface="Arial Narrow" panose="020B0606020202030204" pitchFamily="34" charset="0"/>
              </a:rPr>
              <a:t> Musical </a:t>
            </a:r>
            <a:endParaRPr lang="en-GB" sz="2400" dirty="0">
              <a:solidFill>
                <a:srgbClr val="4040D4"/>
              </a:solidFill>
              <a:latin typeface="Arial Narrow" panose="020B0606020202030204" pitchFamily="34" charset="0"/>
            </a:endParaRPr>
          </a:p>
        </p:txBody>
      </p:sp>
      <p:pic>
        <p:nvPicPr>
          <p:cNvPr id="2" name="Picture 1">
            <a:extLst>
              <a:ext uri="{FF2B5EF4-FFF2-40B4-BE49-F238E27FC236}">
                <a16:creationId xmlns:a16="http://schemas.microsoft.com/office/drawing/2014/main" id="{1A8667E9-F438-4554-B33F-67C25DCA71E6}"/>
              </a:ext>
            </a:extLst>
          </p:cNvPr>
          <p:cNvPicPr>
            <a:picLocks noChangeAspect="1"/>
          </p:cNvPicPr>
          <p:nvPr/>
        </p:nvPicPr>
        <p:blipFill>
          <a:blip r:embed="rId3"/>
          <a:stretch>
            <a:fillRect/>
          </a:stretch>
        </p:blipFill>
        <p:spPr>
          <a:xfrm>
            <a:off x="603281" y="5120531"/>
            <a:ext cx="609163" cy="565652"/>
          </a:xfrm>
          <a:prstGeom prst="rect">
            <a:avLst/>
          </a:prstGeom>
        </p:spPr>
      </p:pic>
      <p:pic>
        <p:nvPicPr>
          <p:cNvPr id="3" name="Picture 2">
            <a:extLst>
              <a:ext uri="{FF2B5EF4-FFF2-40B4-BE49-F238E27FC236}">
                <a16:creationId xmlns:a16="http://schemas.microsoft.com/office/drawing/2014/main" id="{C4F7A75A-B1B5-4269-982F-EF6E5F5042FC}"/>
              </a:ext>
            </a:extLst>
          </p:cNvPr>
          <p:cNvPicPr>
            <a:picLocks noChangeAspect="1"/>
          </p:cNvPicPr>
          <p:nvPr/>
        </p:nvPicPr>
        <p:blipFill>
          <a:blip r:embed="rId4"/>
          <a:stretch>
            <a:fillRect/>
          </a:stretch>
        </p:blipFill>
        <p:spPr>
          <a:xfrm>
            <a:off x="579961" y="4078098"/>
            <a:ext cx="676037" cy="640765"/>
          </a:xfrm>
          <a:prstGeom prst="rect">
            <a:avLst/>
          </a:prstGeom>
        </p:spPr>
      </p:pic>
      <p:pic>
        <p:nvPicPr>
          <p:cNvPr id="6" name="Picture 5">
            <a:extLst>
              <a:ext uri="{FF2B5EF4-FFF2-40B4-BE49-F238E27FC236}">
                <a16:creationId xmlns:a16="http://schemas.microsoft.com/office/drawing/2014/main" id="{E3D0207F-6FE2-4160-9BB3-DAF9DDD53E68}"/>
              </a:ext>
            </a:extLst>
          </p:cNvPr>
          <p:cNvPicPr>
            <a:picLocks noChangeAspect="1"/>
          </p:cNvPicPr>
          <p:nvPr/>
        </p:nvPicPr>
        <p:blipFill>
          <a:blip r:embed="rId5"/>
          <a:stretch>
            <a:fillRect/>
          </a:stretch>
        </p:blipFill>
        <p:spPr>
          <a:xfrm>
            <a:off x="570997" y="2284793"/>
            <a:ext cx="641447" cy="676755"/>
          </a:xfrm>
          <a:prstGeom prst="rect">
            <a:avLst/>
          </a:prstGeom>
        </p:spPr>
      </p:pic>
      <p:pic>
        <p:nvPicPr>
          <p:cNvPr id="11" name="Picture 10">
            <a:extLst>
              <a:ext uri="{FF2B5EF4-FFF2-40B4-BE49-F238E27FC236}">
                <a16:creationId xmlns:a16="http://schemas.microsoft.com/office/drawing/2014/main" id="{E08766DC-1FFF-4F6C-BD22-F85DB0790EC1}"/>
              </a:ext>
            </a:extLst>
          </p:cNvPr>
          <p:cNvPicPr>
            <a:picLocks noChangeAspect="1"/>
          </p:cNvPicPr>
          <p:nvPr/>
        </p:nvPicPr>
        <p:blipFill>
          <a:blip r:embed="rId6"/>
          <a:stretch>
            <a:fillRect/>
          </a:stretch>
        </p:blipFill>
        <p:spPr>
          <a:xfrm>
            <a:off x="570997" y="1416592"/>
            <a:ext cx="641447" cy="597959"/>
          </a:xfrm>
          <a:prstGeom prst="rect">
            <a:avLst/>
          </a:prstGeom>
        </p:spPr>
      </p:pic>
      <p:sp>
        <p:nvSpPr>
          <p:cNvPr id="27" name="Rectangle: Single Corner Rounded 26">
            <a:extLst>
              <a:ext uri="{FF2B5EF4-FFF2-40B4-BE49-F238E27FC236}">
                <a16:creationId xmlns:a16="http://schemas.microsoft.com/office/drawing/2014/main" id="{9BAE5E39-0268-4243-B7DF-23519C4082DE}"/>
              </a:ext>
            </a:extLst>
          </p:cNvPr>
          <p:cNvSpPr/>
          <p:nvPr/>
        </p:nvSpPr>
        <p:spPr>
          <a:xfrm>
            <a:off x="1364399" y="4066528"/>
            <a:ext cx="8991527" cy="750096"/>
          </a:xfrm>
          <a:prstGeom prst="round1Rect">
            <a:avLst>
              <a:gd name="adj" fmla="val 0"/>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0" name="Title 1">
            <a:extLst>
              <a:ext uri="{FF2B5EF4-FFF2-40B4-BE49-F238E27FC236}">
                <a16:creationId xmlns:a16="http://schemas.microsoft.com/office/drawing/2014/main" id="{02311EA0-E155-4D7F-A88D-B4D906AB6746}"/>
              </a:ext>
            </a:extLst>
          </p:cNvPr>
          <p:cNvSpPr txBox="1">
            <a:spLocks/>
          </p:cNvSpPr>
          <p:nvPr/>
        </p:nvSpPr>
        <p:spPr>
          <a:xfrm>
            <a:off x="1511472" y="4094447"/>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lvl="0"/>
            <a:r>
              <a:rPr lang="en-GB" sz="2400" b="0" dirty="0">
                <a:solidFill>
                  <a:schemeClr val="tx1"/>
                </a:solidFill>
                <a:latin typeface="Arial Narrow" panose="020B0606020202030204" pitchFamily="34" charset="0"/>
              </a:rPr>
              <a:t>A </a:t>
            </a:r>
            <a:r>
              <a:rPr lang="en-GB" sz="2400" b="0" dirty="0" err="1">
                <a:solidFill>
                  <a:schemeClr val="tx1"/>
                </a:solidFill>
                <a:latin typeface="Arial Narrow" panose="020B0606020202030204" pitchFamily="34" charset="0"/>
              </a:rPr>
              <a:t>Diretiva</a:t>
            </a:r>
            <a:r>
              <a:rPr lang="en-GB" sz="2400" b="0" dirty="0">
                <a:solidFill>
                  <a:schemeClr val="tx1"/>
                </a:solidFill>
                <a:latin typeface="Arial Narrow" panose="020B0606020202030204" pitchFamily="34" charset="0"/>
              </a:rPr>
              <a:t> do </a:t>
            </a:r>
            <a:r>
              <a:rPr lang="en-GB" sz="2400" b="0" dirty="0" err="1">
                <a:solidFill>
                  <a:schemeClr val="tx1"/>
                </a:solidFill>
                <a:latin typeface="Arial Narrow" panose="020B0606020202030204" pitchFamily="34" charset="0"/>
              </a:rPr>
              <a:t>Direito</a:t>
            </a:r>
            <a:r>
              <a:rPr lang="en-GB" sz="2400" b="0" dirty="0">
                <a:solidFill>
                  <a:schemeClr val="tx1"/>
                </a:solidFill>
                <a:latin typeface="Arial Narrow" panose="020B0606020202030204" pitchFamily="34" charset="0"/>
              </a:rPr>
              <a:t> de Autor no Mercado </a:t>
            </a:r>
            <a:r>
              <a:rPr lang="en-GB" sz="2400" b="0" dirty="0" err="1">
                <a:solidFill>
                  <a:schemeClr val="tx1"/>
                </a:solidFill>
                <a:latin typeface="Arial Narrow" panose="020B0606020202030204" pitchFamily="34" charset="0"/>
              </a:rPr>
              <a:t>Único</a:t>
            </a:r>
            <a:r>
              <a:rPr lang="en-GB" sz="2400" b="0" dirty="0">
                <a:solidFill>
                  <a:schemeClr val="tx1"/>
                </a:solidFill>
                <a:latin typeface="Arial Narrow" panose="020B0606020202030204" pitchFamily="34" charset="0"/>
              </a:rPr>
              <a:t> Digital </a:t>
            </a:r>
            <a:endParaRPr lang="en-GB" sz="1800" dirty="0">
              <a:solidFill>
                <a:srgbClr val="4040D4"/>
              </a:solidFill>
              <a:latin typeface="Arial Narrow" panose="020B0606020202030204" pitchFamily="34" charset="0"/>
            </a:endParaRPr>
          </a:p>
        </p:txBody>
      </p:sp>
      <p:sp>
        <p:nvSpPr>
          <p:cNvPr id="31" name="Rectangle: Single Corner Rounded 30">
            <a:extLst>
              <a:ext uri="{FF2B5EF4-FFF2-40B4-BE49-F238E27FC236}">
                <a16:creationId xmlns:a16="http://schemas.microsoft.com/office/drawing/2014/main" id="{E91D2434-CFAA-4545-81C4-A97F654B5FDD}"/>
              </a:ext>
            </a:extLst>
          </p:cNvPr>
          <p:cNvSpPr/>
          <p:nvPr/>
        </p:nvSpPr>
        <p:spPr>
          <a:xfrm>
            <a:off x="1354328" y="5082475"/>
            <a:ext cx="8995933" cy="750096"/>
          </a:xfrm>
          <a:prstGeom prst="round1Rect">
            <a:avLst>
              <a:gd name="adj" fmla="val 0"/>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2" name="Title 1">
            <a:extLst>
              <a:ext uri="{FF2B5EF4-FFF2-40B4-BE49-F238E27FC236}">
                <a16:creationId xmlns:a16="http://schemas.microsoft.com/office/drawing/2014/main" id="{A92E478D-CA6B-4D63-A384-7504727F0FB9}"/>
              </a:ext>
            </a:extLst>
          </p:cNvPr>
          <p:cNvSpPr txBox="1">
            <a:spLocks/>
          </p:cNvSpPr>
          <p:nvPr/>
        </p:nvSpPr>
        <p:spPr>
          <a:xfrm>
            <a:off x="1536918" y="5143510"/>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lvl="0"/>
            <a:r>
              <a:rPr lang="en-GB" sz="2400" b="0" dirty="0" err="1">
                <a:solidFill>
                  <a:schemeClr val="tx1"/>
                </a:solidFill>
                <a:latin typeface="Arial Narrow" panose="020B0606020202030204" pitchFamily="34" charset="0"/>
              </a:rPr>
              <a:t>Perguntas</a:t>
            </a:r>
            <a:r>
              <a:rPr lang="en-GB" sz="2400" b="0" dirty="0">
                <a:solidFill>
                  <a:schemeClr val="tx1"/>
                </a:solidFill>
                <a:latin typeface="Arial Narrow" panose="020B0606020202030204" pitchFamily="34" charset="0"/>
              </a:rPr>
              <a:t> | Debate </a:t>
            </a:r>
            <a:endParaRPr lang="en-GB" sz="1800" dirty="0">
              <a:solidFill>
                <a:srgbClr val="4040D4"/>
              </a:solidFill>
              <a:latin typeface="Arial Narrow" panose="020B0606020202030204" pitchFamily="34" charset="0"/>
            </a:endParaRPr>
          </a:p>
        </p:txBody>
      </p:sp>
      <p:sp>
        <p:nvSpPr>
          <p:cNvPr id="22" name="Title 1">
            <a:extLst>
              <a:ext uri="{FF2B5EF4-FFF2-40B4-BE49-F238E27FC236}">
                <a16:creationId xmlns:a16="http://schemas.microsoft.com/office/drawing/2014/main" id="{B4DD8896-9C62-436F-B0CB-BF9C1A326CC1}"/>
              </a:ext>
            </a:extLst>
          </p:cNvPr>
          <p:cNvSpPr txBox="1">
            <a:spLocks/>
          </p:cNvSpPr>
          <p:nvPr/>
        </p:nvSpPr>
        <p:spPr>
          <a:xfrm>
            <a:off x="1491376" y="3116608"/>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lvl="0"/>
            <a:r>
              <a:rPr lang="en-GB" sz="2400" b="0" dirty="0" err="1">
                <a:solidFill>
                  <a:schemeClr val="tx1"/>
                </a:solidFill>
                <a:latin typeface="Arial Narrow" panose="020B0606020202030204" pitchFamily="34" charset="0"/>
              </a:rPr>
              <a:t>Gestão</a:t>
            </a:r>
            <a:r>
              <a:rPr lang="en-GB" sz="2400" b="0" dirty="0">
                <a:solidFill>
                  <a:schemeClr val="tx1"/>
                </a:solidFill>
                <a:latin typeface="Arial Narrow" panose="020B0606020202030204" pitchFamily="34" charset="0"/>
              </a:rPr>
              <a:t> Individual e </a:t>
            </a:r>
            <a:r>
              <a:rPr lang="en-GB" sz="2400" b="0" dirty="0" err="1">
                <a:solidFill>
                  <a:schemeClr val="tx1"/>
                </a:solidFill>
                <a:latin typeface="Arial Narrow" panose="020B0606020202030204" pitchFamily="34" charset="0"/>
              </a:rPr>
              <a:t>Gestão</a:t>
            </a:r>
            <a:r>
              <a:rPr lang="en-GB" sz="2400" b="0" dirty="0">
                <a:solidFill>
                  <a:schemeClr val="tx1"/>
                </a:solidFill>
                <a:latin typeface="Arial Narrow" panose="020B0606020202030204" pitchFamily="34" charset="0"/>
              </a:rPr>
              <a:t> </a:t>
            </a:r>
            <a:r>
              <a:rPr lang="en-GB" sz="2400" b="0" dirty="0" err="1">
                <a:solidFill>
                  <a:schemeClr val="tx1"/>
                </a:solidFill>
                <a:latin typeface="Arial Narrow" panose="020B0606020202030204" pitchFamily="34" charset="0"/>
              </a:rPr>
              <a:t>Coletiva</a:t>
            </a:r>
            <a:endParaRPr lang="en-GB" sz="1800" dirty="0">
              <a:solidFill>
                <a:srgbClr val="4040D4"/>
              </a:solidFill>
              <a:latin typeface="Arial Narrow" panose="020B0606020202030204" pitchFamily="34" charset="0"/>
            </a:endParaRPr>
          </a:p>
        </p:txBody>
      </p:sp>
      <p:pic>
        <p:nvPicPr>
          <p:cNvPr id="23" name="Picture 4">
            <a:extLst>
              <a:ext uri="{FF2B5EF4-FFF2-40B4-BE49-F238E27FC236}">
                <a16:creationId xmlns:a16="http://schemas.microsoft.com/office/drawing/2014/main" id="{62D02147-0CE3-49EE-8AC6-C4F810EEC40E}"/>
              </a:ext>
            </a:extLst>
          </p:cNvPr>
          <p:cNvPicPr>
            <a:picLocks noChangeAspect="1"/>
          </p:cNvPicPr>
          <p:nvPr/>
        </p:nvPicPr>
        <p:blipFill>
          <a:blip r:embed="rId7"/>
          <a:stretch>
            <a:fillRect/>
          </a:stretch>
        </p:blipFill>
        <p:spPr>
          <a:xfrm>
            <a:off x="603281" y="3177402"/>
            <a:ext cx="630087" cy="640765"/>
          </a:xfrm>
          <a:prstGeom prst="rect">
            <a:avLst/>
          </a:prstGeom>
        </p:spPr>
      </p:pic>
    </p:spTree>
    <p:extLst>
      <p:ext uri="{BB962C8B-B14F-4D97-AF65-F5344CB8AC3E}">
        <p14:creationId xmlns:p14="http://schemas.microsoft.com/office/powerpoint/2010/main" val="2015162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9"/>
        <p:cNvGrpSpPr/>
        <p:nvPr/>
      </p:nvGrpSpPr>
      <p:grpSpPr>
        <a:xfrm>
          <a:off x="0" y="0"/>
          <a:ext cx="0" cy="0"/>
          <a:chOff x="0" y="0"/>
          <a:chExt cx="0" cy="0"/>
        </a:xfrm>
      </p:grpSpPr>
      <p:pic>
        <p:nvPicPr>
          <p:cNvPr id="12" name="Picture 15">
            <a:extLst>
              <a:ext uri="{FF2B5EF4-FFF2-40B4-BE49-F238E27FC236}">
                <a16:creationId xmlns:a16="http://schemas.microsoft.com/office/drawing/2014/main" id="{618A8152-42B6-4706-8765-DC6383913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5021" y="5523554"/>
            <a:ext cx="9152979" cy="1334448"/>
          </a:xfrm>
          <a:prstGeom prst="rect">
            <a:avLst/>
          </a:prstGeom>
        </p:spPr>
      </p:pic>
      <p:cxnSp>
        <p:nvCxnSpPr>
          <p:cNvPr id="13" name="Straight Connector 18">
            <a:extLst>
              <a:ext uri="{FF2B5EF4-FFF2-40B4-BE49-F238E27FC236}">
                <a16:creationId xmlns:a16="http://schemas.microsoft.com/office/drawing/2014/main" id="{15AD999A-16F3-4242-B527-043C401F13BC}"/>
              </a:ext>
            </a:extLst>
          </p:cNvPr>
          <p:cNvCxnSpPr>
            <a:cxnSpLocks/>
          </p:cNvCxnSpPr>
          <p:nvPr/>
        </p:nvCxnSpPr>
        <p:spPr>
          <a:xfrm flipH="1">
            <a:off x="1515023" y="860505"/>
            <a:ext cx="976361" cy="8362"/>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cxnSp>
        <p:nvCxnSpPr>
          <p:cNvPr id="14" name="Straight Connector 17">
            <a:extLst>
              <a:ext uri="{FF2B5EF4-FFF2-40B4-BE49-F238E27FC236}">
                <a16:creationId xmlns:a16="http://schemas.microsoft.com/office/drawing/2014/main" id="{E118474D-9261-462D-8CE2-EC11CB91441E}"/>
              </a:ext>
            </a:extLst>
          </p:cNvPr>
          <p:cNvCxnSpPr>
            <a:cxnSpLocks/>
          </p:cNvCxnSpPr>
          <p:nvPr/>
        </p:nvCxnSpPr>
        <p:spPr>
          <a:xfrm flipH="1">
            <a:off x="9982200" y="4187690"/>
            <a:ext cx="685800" cy="4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25">
            <a:extLst>
              <a:ext uri="{FF2B5EF4-FFF2-40B4-BE49-F238E27FC236}">
                <a16:creationId xmlns:a16="http://schemas.microsoft.com/office/drawing/2014/main" id="{36E29023-5033-428E-8B7E-B434EA71F843}"/>
              </a:ext>
            </a:extLst>
          </p:cNvPr>
          <p:cNvCxnSpPr>
            <a:cxnSpLocks/>
          </p:cNvCxnSpPr>
          <p:nvPr/>
        </p:nvCxnSpPr>
        <p:spPr>
          <a:xfrm flipH="1">
            <a:off x="1524002" y="4232611"/>
            <a:ext cx="123925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2">
            <a:extLst>
              <a:ext uri="{FF2B5EF4-FFF2-40B4-BE49-F238E27FC236}">
                <a16:creationId xmlns:a16="http://schemas.microsoft.com/office/drawing/2014/main" id="{52CDD8D2-7204-4AA8-A2AE-22C9533791FF}"/>
              </a:ext>
            </a:extLst>
          </p:cNvPr>
          <p:cNvSpPr/>
          <p:nvPr/>
        </p:nvSpPr>
        <p:spPr>
          <a:xfrm>
            <a:off x="2013098" y="1868989"/>
            <a:ext cx="8243606" cy="33033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17" name="Rectangle 8">
            <a:extLst>
              <a:ext uri="{FF2B5EF4-FFF2-40B4-BE49-F238E27FC236}">
                <a16:creationId xmlns:a16="http://schemas.microsoft.com/office/drawing/2014/main" id="{6222CBF4-CA2C-4B2C-A099-DB61703A85C5}"/>
              </a:ext>
            </a:extLst>
          </p:cNvPr>
          <p:cNvSpPr/>
          <p:nvPr/>
        </p:nvSpPr>
        <p:spPr>
          <a:xfrm>
            <a:off x="2250010" y="322144"/>
            <a:ext cx="8075090" cy="116921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Arial Narrow" panose="020B0606020202030204" pitchFamily="34" charset="0"/>
            </a:endParaRPr>
          </a:p>
        </p:txBody>
      </p:sp>
      <p:sp>
        <p:nvSpPr>
          <p:cNvPr id="18" name="Title 1">
            <a:extLst>
              <a:ext uri="{FF2B5EF4-FFF2-40B4-BE49-F238E27FC236}">
                <a16:creationId xmlns:a16="http://schemas.microsoft.com/office/drawing/2014/main" id="{12C57A70-2D9C-434E-8AD9-284AA5E9CB46}"/>
              </a:ext>
            </a:extLst>
          </p:cNvPr>
          <p:cNvSpPr>
            <a:spLocks noGrp="1"/>
          </p:cNvSpPr>
          <p:nvPr>
            <p:ph type="title"/>
          </p:nvPr>
        </p:nvSpPr>
        <p:spPr>
          <a:xfrm>
            <a:off x="2268105" y="330310"/>
            <a:ext cx="8038900" cy="1167987"/>
          </a:xfrm>
          <a:solidFill>
            <a:schemeClr val="bg1"/>
          </a:solidFill>
          <a:ln w="28575">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4400" dirty="0" err="1">
                <a:solidFill>
                  <a:schemeClr val="tx1"/>
                </a:solidFill>
                <a:latin typeface="Arial Narrow" panose="020B0606020202030204" pitchFamily="34" charset="0"/>
              </a:rPr>
              <a:t>Qual</a:t>
            </a:r>
            <a:r>
              <a:rPr lang="en-GB" sz="4400" dirty="0">
                <a:solidFill>
                  <a:schemeClr val="tx1"/>
                </a:solidFill>
                <a:latin typeface="Arial Narrow" panose="020B0606020202030204" pitchFamily="34" charset="0"/>
              </a:rPr>
              <a:t> a Causa do “value gap”?</a:t>
            </a:r>
          </a:p>
        </p:txBody>
      </p:sp>
      <p:cxnSp>
        <p:nvCxnSpPr>
          <p:cNvPr id="19" name="Straight Connector 6">
            <a:extLst>
              <a:ext uri="{FF2B5EF4-FFF2-40B4-BE49-F238E27FC236}">
                <a16:creationId xmlns:a16="http://schemas.microsoft.com/office/drawing/2014/main" id="{98615E47-BBEE-4F0B-B75F-BDC9C8103D2B}"/>
              </a:ext>
            </a:extLst>
          </p:cNvPr>
          <p:cNvCxnSpPr>
            <a:cxnSpLocks/>
          </p:cNvCxnSpPr>
          <p:nvPr/>
        </p:nvCxnSpPr>
        <p:spPr>
          <a:xfrm>
            <a:off x="10222737" y="908061"/>
            <a:ext cx="465201" cy="6243"/>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sp>
        <p:nvSpPr>
          <p:cNvPr id="20" name="Content Placeholder 2">
            <a:extLst>
              <a:ext uri="{FF2B5EF4-FFF2-40B4-BE49-F238E27FC236}">
                <a16:creationId xmlns:a16="http://schemas.microsoft.com/office/drawing/2014/main" id="{B52CB82B-D754-4675-8858-F16752E22AE7}"/>
              </a:ext>
            </a:extLst>
          </p:cNvPr>
          <p:cNvSpPr txBox="1">
            <a:spLocks/>
          </p:cNvSpPr>
          <p:nvPr/>
        </p:nvSpPr>
        <p:spPr>
          <a:xfrm>
            <a:off x="1907110" y="1767235"/>
            <a:ext cx="8275982" cy="3284836"/>
          </a:xfrm>
          <a:prstGeom prst="rect">
            <a:avLst/>
          </a:prstGeom>
          <a:solidFill>
            <a:schemeClr val="bg1"/>
          </a:solidFill>
          <a:ln w="19050">
            <a:solidFill>
              <a:schemeClr val="accent2"/>
            </a:solid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L="457200" marR="0" lvl="0" indent="-533400" algn="ctr" rtl="0">
              <a:lnSpc>
                <a:spcPct val="90000"/>
              </a:lnSpc>
              <a:spcBef>
                <a:spcPts val="1000"/>
              </a:spcBef>
              <a:spcAft>
                <a:spcPts val="0"/>
              </a:spcAft>
              <a:buClr>
                <a:srgbClr val="3F3F3F"/>
              </a:buClr>
              <a:buSzPts val="4800"/>
              <a:buFont typeface="Arial"/>
              <a:buChar char="•"/>
              <a:defRPr sz="4800" b="0" i="0" u="none" strike="noStrike" cap="none">
                <a:solidFill>
                  <a:srgbClr val="3F3F3F"/>
                </a:solidFill>
                <a:latin typeface="Arial"/>
                <a:ea typeface="Arial"/>
                <a:cs typeface="Arial"/>
                <a:sym typeface="Arial"/>
              </a:defRPr>
            </a:lvl1pPr>
            <a:lvl2pPr marL="914400" marR="0" lvl="1" indent="-342900" algn="l" rtl="0">
              <a:lnSpc>
                <a:spcPct val="90000"/>
              </a:lnSpc>
              <a:spcBef>
                <a:spcPts val="500"/>
              </a:spcBef>
              <a:spcAft>
                <a:spcPts val="0"/>
              </a:spcAft>
              <a:buClr>
                <a:srgbClr val="3F3F3F"/>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3F3F3F"/>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342900" indent="-342900" algn="just">
              <a:buSzPct val="100000"/>
            </a:pPr>
            <a:r>
              <a:rPr lang="pt-PT" sz="2200" dirty="0">
                <a:solidFill>
                  <a:schemeClr val="tx1"/>
                </a:solidFill>
                <a:latin typeface="Arial Narrow" panose="020B0606020202030204" pitchFamily="34" charset="0"/>
              </a:rPr>
              <a:t>Uma Falha Estrutural de Mercado. </a:t>
            </a:r>
          </a:p>
          <a:p>
            <a:pPr marL="342900" indent="-342900" algn="just">
              <a:buSzPct val="100000"/>
            </a:pPr>
            <a:r>
              <a:rPr lang="pt-PT" sz="2200" dirty="0">
                <a:solidFill>
                  <a:schemeClr val="tx1"/>
                </a:solidFill>
                <a:latin typeface="Arial Narrow" panose="020B0606020202030204" pitchFamily="34" charset="0"/>
              </a:rPr>
              <a:t>Uma completa inversão da cadeia de Valor: </a:t>
            </a:r>
          </a:p>
          <a:p>
            <a:pPr marL="0" indent="0" algn="just">
              <a:buFont typeface="Arial"/>
              <a:buNone/>
            </a:pPr>
            <a:r>
              <a:rPr lang="pt-PT" sz="2200" dirty="0">
                <a:solidFill>
                  <a:schemeClr val="tx1"/>
                </a:solidFill>
                <a:latin typeface="Arial Narrow" panose="020B0606020202030204" pitchFamily="34" charset="0"/>
              </a:rPr>
              <a:t>	- O “Conteúdo” perde a favor da plataforma;</a:t>
            </a:r>
          </a:p>
          <a:p>
            <a:pPr marL="0" indent="0" algn="just">
              <a:buFont typeface="Arial"/>
              <a:buNone/>
            </a:pPr>
            <a:r>
              <a:rPr lang="pt-PT" sz="2200" dirty="0">
                <a:solidFill>
                  <a:schemeClr val="tx1"/>
                </a:solidFill>
                <a:latin typeface="Arial Narrow" panose="020B0606020202030204" pitchFamily="34" charset="0"/>
              </a:rPr>
              <a:t>	- A Produção a favor a da distribuição.</a:t>
            </a:r>
          </a:p>
          <a:p>
            <a:pPr marL="342900" indent="-342900" algn="just">
              <a:buSzPct val="100000"/>
            </a:pPr>
            <a:r>
              <a:rPr lang="pt-PT" sz="2200" dirty="0">
                <a:solidFill>
                  <a:schemeClr val="tx1"/>
                </a:solidFill>
                <a:latin typeface="Arial Narrow" panose="020B0606020202030204" pitchFamily="34" charset="0"/>
              </a:rPr>
              <a:t>É causada  por uma má aplicação das regras de responsabilidade (e.g. ‘safe </a:t>
            </a:r>
            <a:r>
              <a:rPr lang="pt-PT" sz="2200" dirty="0" err="1">
                <a:solidFill>
                  <a:schemeClr val="tx1"/>
                </a:solidFill>
                <a:latin typeface="Arial Narrow" panose="020B0606020202030204" pitchFamily="34" charset="0"/>
              </a:rPr>
              <a:t>harbours</a:t>
            </a:r>
            <a:r>
              <a:rPr lang="pt-PT" sz="2200" dirty="0">
                <a:solidFill>
                  <a:schemeClr val="tx1"/>
                </a:solidFill>
                <a:latin typeface="Arial Narrow" panose="020B0606020202030204" pitchFamily="34" charset="0"/>
              </a:rPr>
              <a:t>’) às plataformas de UUC. Um falso estatuto de “neutralidade”. </a:t>
            </a:r>
          </a:p>
          <a:p>
            <a:pPr marL="342900" indent="-342900" algn="just">
              <a:buSzPct val="100000"/>
            </a:pPr>
            <a:r>
              <a:rPr lang="pt-PT" sz="2200" dirty="0">
                <a:solidFill>
                  <a:schemeClr val="tx1"/>
                </a:solidFill>
                <a:latin typeface="Arial Narrow" panose="020B0606020202030204" pitchFamily="34" charset="0"/>
              </a:rPr>
              <a:t>Isto cria uma desvantagem negocial injusta a favor das plataformas de UUC.</a:t>
            </a:r>
          </a:p>
          <a:p>
            <a:pPr marL="342900" indent="-342900" algn="just">
              <a:buSzPct val="100000"/>
            </a:pPr>
            <a:r>
              <a:rPr lang="pt-PT" sz="2200" dirty="0">
                <a:solidFill>
                  <a:schemeClr val="tx1"/>
                </a:solidFill>
                <a:latin typeface="Arial Narrow" panose="020B0606020202030204" pitchFamily="34" charset="0"/>
              </a:rPr>
              <a:t>As causas são, portanto, legais.</a:t>
            </a:r>
          </a:p>
          <a:p>
            <a:endParaRPr lang="en-GB" sz="20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30056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43953" y="257469"/>
            <a:ext cx="8512045" cy="115022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anose="020B0606020202030204" pitchFamily="34" charset="0"/>
            </a:endParaRPr>
          </a:p>
        </p:txBody>
      </p:sp>
      <p:sp>
        <p:nvSpPr>
          <p:cNvPr id="4" name="Title 1"/>
          <p:cNvSpPr>
            <a:spLocks noGrp="1"/>
          </p:cNvSpPr>
          <p:nvPr>
            <p:ph type="title"/>
          </p:nvPr>
        </p:nvSpPr>
        <p:spPr>
          <a:xfrm>
            <a:off x="2043953" y="174986"/>
            <a:ext cx="8419511" cy="1112394"/>
          </a:xfrm>
          <a:solidFill>
            <a:schemeClr val="bg1"/>
          </a:solidFill>
          <a:ln w="28575">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pt-PT" sz="3600" dirty="0">
                <a:solidFill>
                  <a:schemeClr val="tx1"/>
                </a:solidFill>
                <a:latin typeface="Arial Narrow" panose="020B0606020202030204" pitchFamily="34" charset="0"/>
              </a:rPr>
              <a:t>… O Esforço de toda uma Indústria</a:t>
            </a:r>
          </a:p>
        </p:txBody>
      </p:sp>
      <p:cxnSp>
        <p:nvCxnSpPr>
          <p:cNvPr id="5" name="Straight Connector 4"/>
          <p:cNvCxnSpPr>
            <a:stCxn id="4" idx="1"/>
          </p:cNvCxnSpPr>
          <p:nvPr/>
        </p:nvCxnSpPr>
        <p:spPr>
          <a:xfrm flipH="1">
            <a:off x="1524001" y="731183"/>
            <a:ext cx="519952" cy="0"/>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a:endCxn id="4" idx="3"/>
          </p:cNvCxnSpPr>
          <p:nvPr/>
        </p:nvCxnSpPr>
        <p:spPr>
          <a:xfrm flipH="1">
            <a:off x="10463464" y="731183"/>
            <a:ext cx="204538" cy="0"/>
          </a:xfrm>
          <a:prstGeom prst="line">
            <a:avLst/>
          </a:prstGeom>
          <a:ln w="38100">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sp>
        <p:nvSpPr>
          <p:cNvPr id="3" name="CaixaDeTexto 2"/>
          <p:cNvSpPr txBox="1"/>
          <p:nvPr/>
        </p:nvSpPr>
        <p:spPr>
          <a:xfrm>
            <a:off x="728112" y="1843577"/>
            <a:ext cx="10497670" cy="1477328"/>
          </a:xfrm>
          <a:prstGeom prst="rect">
            <a:avLst/>
          </a:prstGeom>
          <a:noFill/>
        </p:spPr>
        <p:txBody>
          <a:bodyPr wrap="square" rtlCol="0">
            <a:spAutoFit/>
          </a:bodyPr>
          <a:lstStyle/>
          <a:p>
            <a:pPr marL="285750" indent="-285750">
              <a:buFont typeface="Arial" panose="020B0604020202020204" pitchFamily="34" charset="0"/>
              <a:buChar char="•"/>
            </a:pPr>
            <a:r>
              <a:rPr lang="pt-PT" sz="1800" dirty="0">
                <a:solidFill>
                  <a:schemeClr val="tx1"/>
                </a:solidFill>
                <a:latin typeface="Arial Narrow" panose="020B0606020202030204" pitchFamily="34" charset="0"/>
              </a:rPr>
              <a:t>Mais de 250 Autores e Artistas Mobilizaram-se, em Portugal, numa ação sem precedentes …</a:t>
            </a:r>
          </a:p>
          <a:p>
            <a:pPr marL="285750" indent="-285750">
              <a:buFont typeface="Arial" panose="020B0604020202020204" pitchFamily="34" charset="0"/>
              <a:buChar char="•"/>
            </a:pPr>
            <a:r>
              <a:rPr lang="pt-PT" sz="1800" b="1" u="sng" dirty="0">
                <a:solidFill>
                  <a:schemeClr val="tx1"/>
                </a:solidFill>
                <a:latin typeface="Arial Narrow" panose="020B0606020202030204" pitchFamily="34" charset="0"/>
              </a:rPr>
              <a:t>TODAS</a:t>
            </a:r>
            <a:r>
              <a:rPr lang="pt-PT" sz="1800" dirty="0">
                <a:solidFill>
                  <a:schemeClr val="tx1"/>
                </a:solidFill>
                <a:latin typeface="Arial Narrow" panose="020B0606020202030204" pitchFamily="34" charset="0"/>
              </a:rPr>
              <a:t> as Organizações representativas das Industrias Culturais, Criativas e de Media, estão juntas nesta demanda! </a:t>
            </a:r>
          </a:p>
          <a:p>
            <a:endParaRPr lang="pt-PT" sz="1800" dirty="0">
              <a:solidFill>
                <a:schemeClr val="tx1"/>
              </a:solidFill>
              <a:latin typeface="Arial Narrow" panose="020B0606020202030204" pitchFamily="34" charset="0"/>
            </a:endParaRPr>
          </a:p>
          <a:p>
            <a:r>
              <a:rPr lang="pt-PT" sz="1800" dirty="0">
                <a:solidFill>
                  <a:schemeClr val="tx1"/>
                </a:solidFill>
                <a:latin typeface="Arial Narrow" panose="020B0606020202030204" pitchFamily="34" charset="0"/>
              </a:rPr>
              <a:t>E para os mais distraídos é ver as notícias … </a:t>
            </a:r>
          </a:p>
          <a:p>
            <a:endParaRPr lang="pt-PT" sz="1800" dirty="0">
              <a:solidFill>
                <a:schemeClr val="tx1"/>
              </a:solidFill>
              <a:latin typeface="Arial Narrow" panose="020B0606020202030204" pitchFamily="34" charset="0"/>
            </a:endParaRPr>
          </a:p>
        </p:txBody>
      </p:sp>
      <p:pic>
        <p:nvPicPr>
          <p:cNvPr id="8" name="Imagem 7"/>
          <p:cNvPicPr>
            <a:picLocks noChangeAspect="1"/>
          </p:cNvPicPr>
          <p:nvPr/>
        </p:nvPicPr>
        <p:blipFill>
          <a:blip r:embed="rId3"/>
          <a:stretch>
            <a:fillRect/>
          </a:stretch>
        </p:blipFill>
        <p:spPr>
          <a:xfrm>
            <a:off x="858370" y="4317626"/>
            <a:ext cx="8001000" cy="2400300"/>
          </a:xfrm>
          <a:prstGeom prst="rect">
            <a:avLst/>
          </a:prstGeom>
        </p:spPr>
      </p:pic>
      <p:pic>
        <p:nvPicPr>
          <p:cNvPr id="9" name="Imagem 8"/>
          <p:cNvPicPr>
            <a:picLocks noChangeAspect="1"/>
          </p:cNvPicPr>
          <p:nvPr/>
        </p:nvPicPr>
        <p:blipFill>
          <a:blip r:embed="rId4"/>
          <a:stretch>
            <a:fillRect/>
          </a:stretch>
        </p:blipFill>
        <p:spPr>
          <a:xfrm>
            <a:off x="744071" y="3556130"/>
            <a:ext cx="10287000" cy="666750"/>
          </a:xfrm>
          <a:prstGeom prst="rect">
            <a:avLst/>
          </a:prstGeom>
        </p:spPr>
      </p:pic>
      <p:pic>
        <p:nvPicPr>
          <p:cNvPr id="10" name="Imagem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0770" y="4317626"/>
            <a:ext cx="1353289" cy="2369844"/>
          </a:xfrm>
          <a:prstGeom prst="rect">
            <a:avLst/>
          </a:prstGeom>
        </p:spPr>
      </p:pic>
    </p:spTree>
    <p:extLst>
      <p:ext uri="{BB962C8B-B14F-4D97-AF65-F5344CB8AC3E}">
        <p14:creationId xmlns:p14="http://schemas.microsoft.com/office/powerpoint/2010/main" val="285898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EBA5AD2-3160-4C57-AD07-0728F67221AB}"/>
              </a:ext>
            </a:extLst>
          </p:cNvPr>
          <p:cNvSpPr/>
          <p:nvPr/>
        </p:nvSpPr>
        <p:spPr>
          <a:xfrm>
            <a:off x="1386672" y="1874767"/>
            <a:ext cx="8812404" cy="4234630"/>
          </a:xfrm>
          <a:prstGeom prst="rect">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bject 11">
            <a:extLst>
              <a:ext uri="{FF2B5EF4-FFF2-40B4-BE49-F238E27FC236}">
                <a16:creationId xmlns:a16="http://schemas.microsoft.com/office/drawing/2014/main" id="{64546A3F-FCF5-4906-AD20-15E5661C5484}"/>
              </a:ext>
            </a:extLst>
          </p:cNvPr>
          <p:cNvSpPr/>
          <p:nvPr/>
        </p:nvSpPr>
        <p:spPr>
          <a:xfrm>
            <a:off x="6291637" y="0"/>
            <a:ext cx="5900364" cy="6858000"/>
          </a:xfrm>
          <a:custGeom>
            <a:avLst/>
            <a:gdLst/>
            <a:ahLst/>
            <a:cxnLst/>
            <a:rect l="l" t="t" r="r" b="b"/>
            <a:pathLst>
              <a:path w="4347210" h="7560309">
                <a:moveTo>
                  <a:pt x="0" y="7559992"/>
                </a:moveTo>
                <a:lnTo>
                  <a:pt x="4347006" y="7559992"/>
                </a:lnTo>
                <a:lnTo>
                  <a:pt x="4347006" y="0"/>
                </a:lnTo>
                <a:lnTo>
                  <a:pt x="0" y="0"/>
                </a:lnTo>
                <a:lnTo>
                  <a:pt x="0" y="7559992"/>
                </a:lnTo>
                <a:close/>
              </a:path>
            </a:pathLst>
          </a:custGeom>
          <a:solidFill>
            <a:srgbClr val="191970"/>
          </a:solidFill>
        </p:spPr>
        <p:txBody>
          <a:bodyPr wrap="square" lIns="0" tIns="0" rIns="0" bIns="0" rtlCol="0"/>
          <a:lstStyle/>
          <a:p>
            <a:endParaRPr sz="2052"/>
          </a:p>
        </p:txBody>
      </p:sp>
      <p:sp>
        <p:nvSpPr>
          <p:cNvPr id="5" name="Title 4">
            <a:extLst>
              <a:ext uri="{FF2B5EF4-FFF2-40B4-BE49-F238E27FC236}">
                <a16:creationId xmlns:a16="http://schemas.microsoft.com/office/drawing/2014/main" id="{136D385F-33FD-4108-BF63-8E508D803CFD}"/>
              </a:ext>
            </a:extLst>
          </p:cNvPr>
          <p:cNvSpPr>
            <a:spLocks noGrp="1"/>
          </p:cNvSpPr>
          <p:nvPr>
            <p:ph type="title"/>
          </p:nvPr>
        </p:nvSpPr>
        <p:spPr>
          <a:xfrm>
            <a:off x="964660" y="372595"/>
            <a:ext cx="5326977" cy="1241030"/>
          </a:xfrm>
        </p:spPr>
        <p:txBody>
          <a:bodyPr>
            <a:normAutofit fontScale="90000"/>
          </a:bodyPr>
          <a:lstStyle/>
          <a:p>
            <a:r>
              <a:rPr lang="pt-PT" dirty="0">
                <a:solidFill>
                  <a:schemeClr val="tx1"/>
                </a:solidFill>
                <a:latin typeface="Arial Narrow" panose="020B0606020202030204" pitchFamily="34" charset="0"/>
              </a:rPr>
              <a:t>Artigo 17.º (o tal que era o 13.º). </a:t>
            </a:r>
            <a:br>
              <a:rPr lang="pt-PT" dirty="0">
                <a:solidFill>
                  <a:schemeClr val="tx1"/>
                </a:solidFill>
                <a:latin typeface="Arial Narrow" panose="020B0606020202030204" pitchFamily="34" charset="0"/>
              </a:rPr>
            </a:br>
            <a:r>
              <a:rPr lang="pt-PT" dirty="0">
                <a:solidFill>
                  <a:schemeClr val="tx1"/>
                </a:solidFill>
                <a:latin typeface="Arial Narrow" panose="020B0606020202030204" pitchFamily="34" charset="0"/>
              </a:rPr>
              <a:t>O essencial …</a:t>
            </a:r>
            <a:br>
              <a:rPr lang="pt-PT" dirty="0">
                <a:solidFill>
                  <a:schemeClr val="tx1"/>
                </a:solidFill>
                <a:latin typeface="Arial Narrow" panose="020B0606020202030204" pitchFamily="34" charset="0"/>
              </a:rPr>
            </a:br>
            <a:endParaRPr lang="en-GB" dirty="0">
              <a:solidFill>
                <a:schemeClr val="tx1"/>
              </a:solidFill>
              <a:latin typeface="Arial Narrow" panose="020B0606020202030204" pitchFamily="34" charset="0"/>
            </a:endParaRPr>
          </a:p>
        </p:txBody>
      </p:sp>
      <p:sp>
        <p:nvSpPr>
          <p:cNvPr id="3" name="Slide Number Placeholder 2">
            <a:extLst>
              <a:ext uri="{FF2B5EF4-FFF2-40B4-BE49-F238E27FC236}">
                <a16:creationId xmlns:a16="http://schemas.microsoft.com/office/drawing/2014/main" id="{054A9875-958F-4F36-8151-340415E78627}"/>
              </a:ext>
            </a:extLst>
          </p:cNvPr>
          <p:cNvSpPr>
            <a:spLocks noGrp="1"/>
          </p:cNvSpPr>
          <p:nvPr>
            <p:ph type="sldNum" sz="quarter" idx="10"/>
          </p:nvPr>
        </p:nvSpPr>
        <p:spPr/>
        <p:txBody>
          <a:bodyPr/>
          <a:lstStyle/>
          <a:p>
            <a:endParaRPr lang="en-US" dirty="0"/>
          </a:p>
        </p:txBody>
      </p:sp>
      <p:sp>
        <p:nvSpPr>
          <p:cNvPr id="2" name="Retângulo 1">
            <a:extLst>
              <a:ext uri="{FF2B5EF4-FFF2-40B4-BE49-F238E27FC236}">
                <a16:creationId xmlns:a16="http://schemas.microsoft.com/office/drawing/2014/main" id="{5B3931CA-3CD4-4DC2-8E50-035E8E8A3618}"/>
              </a:ext>
            </a:extLst>
          </p:cNvPr>
          <p:cNvSpPr/>
          <p:nvPr/>
        </p:nvSpPr>
        <p:spPr>
          <a:xfrm>
            <a:off x="1588471" y="2065800"/>
            <a:ext cx="8432253" cy="3822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tx1"/>
                </a:solidFill>
                <a:latin typeface="Arial Narrow" panose="020B0606020202030204" pitchFamily="34" charset="0"/>
              </a:rPr>
              <a:t>Artigo 17º</a:t>
            </a:r>
          </a:p>
          <a:p>
            <a:pPr algn="ctr"/>
            <a:r>
              <a:rPr lang="pt-PT" sz="1100" dirty="0">
                <a:solidFill>
                  <a:schemeClr val="tx1"/>
                </a:solidFill>
                <a:latin typeface="Arial Narrow" panose="020B0606020202030204" pitchFamily="34" charset="0"/>
              </a:rPr>
              <a:t> </a:t>
            </a:r>
            <a:endParaRPr lang="pt-PT" sz="2000" dirty="0">
              <a:solidFill>
                <a:schemeClr val="tx1"/>
              </a:solidFill>
              <a:latin typeface="Arial Narrow" panose="020B0606020202030204" pitchFamily="34" charset="0"/>
            </a:endParaRPr>
          </a:p>
          <a:p>
            <a:pPr algn="just"/>
            <a:r>
              <a:rPr lang="pt-PT" sz="2000" dirty="0">
                <a:solidFill>
                  <a:schemeClr val="tx1"/>
                </a:solidFill>
                <a:latin typeface="Arial Narrow" panose="020B0606020202030204" pitchFamily="34" charset="0"/>
              </a:rPr>
              <a:t>Utilização de conteúdos protegidos por prestadores de serviços de </a:t>
            </a:r>
            <a:r>
              <a:rPr lang="pt-PT" sz="2000" dirty="0">
                <a:solidFill>
                  <a:srgbClr val="CC0000"/>
                </a:solidFill>
                <a:latin typeface="Arial Narrow" panose="020B0606020202030204" pitchFamily="34" charset="0"/>
                <a:hlinkClick r:id="rId2" action="ppaction://hlinksldjump"/>
              </a:rPr>
              <a:t>partilha de conteúdos em linha</a:t>
            </a:r>
            <a:endParaRPr lang="pt-PT" sz="2000" dirty="0">
              <a:solidFill>
                <a:srgbClr val="CC0000"/>
              </a:solidFill>
              <a:latin typeface="Arial Narrow" panose="020B0606020202030204" pitchFamily="34" charset="0"/>
            </a:endParaRPr>
          </a:p>
          <a:p>
            <a:pPr algn="just"/>
            <a:r>
              <a:rPr lang="pt-PT" dirty="0">
                <a:solidFill>
                  <a:schemeClr val="tx1"/>
                </a:solidFill>
                <a:latin typeface="Arial Narrow" panose="020B0606020202030204" pitchFamily="34" charset="0"/>
              </a:rPr>
              <a:t> </a:t>
            </a:r>
            <a:endParaRPr lang="pt-PT" sz="2000" dirty="0">
              <a:solidFill>
                <a:schemeClr val="tx1"/>
              </a:solidFill>
              <a:latin typeface="Arial Narrow" panose="020B0606020202030204" pitchFamily="34" charset="0"/>
            </a:endParaRPr>
          </a:p>
          <a:p>
            <a:pPr algn="just"/>
            <a:r>
              <a:rPr lang="pt-PT" sz="2000" dirty="0">
                <a:solidFill>
                  <a:schemeClr val="tx1"/>
                </a:solidFill>
                <a:latin typeface="Arial Narrow" panose="020B0606020202030204" pitchFamily="34" charset="0"/>
              </a:rPr>
              <a:t>1(…) os prestadores de serviços de partilha de conteúdos em linha realizam um ato de comunicação ao público ou de colocação à disponibilização do público para efeitos da presente diretiva quando oferecem ao público o acesso a obras ou outro material protegido por direitos de autor carregados pelos seus utilizadores.</a:t>
            </a:r>
          </a:p>
          <a:p>
            <a:pPr algn="just"/>
            <a:r>
              <a:rPr lang="pt-PT" sz="2000" dirty="0">
                <a:solidFill>
                  <a:schemeClr val="tx1"/>
                </a:solidFill>
                <a:latin typeface="Arial Narrow" panose="020B0606020202030204" pitchFamily="34" charset="0"/>
              </a:rPr>
              <a:t> </a:t>
            </a:r>
          </a:p>
          <a:p>
            <a:pPr algn="just"/>
            <a:r>
              <a:rPr lang="pt-PT" sz="2000" dirty="0">
                <a:solidFill>
                  <a:schemeClr val="tx1"/>
                </a:solidFill>
                <a:latin typeface="Arial Narrow" panose="020B0606020202030204" pitchFamily="34" charset="0"/>
              </a:rPr>
              <a:t>Os prestadores de serviços de partilha de conteúdos em linha devem, por conseguinte, obter uma autorização dos titulares de direitos, (…) a fim de comunicar ao público ou de colocar à disposição do público obras ou outro material protegido.</a:t>
            </a:r>
          </a:p>
        </p:txBody>
      </p:sp>
    </p:spTree>
    <p:extLst>
      <p:ext uri="{BB962C8B-B14F-4D97-AF65-F5344CB8AC3E}">
        <p14:creationId xmlns:p14="http://schemas.microsoft.com/office/powerpoint/2010/main" val="169261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EBA5AD2-3160-4C57-AD07-0728F67221AB}"/>
              </a:ext>
            </a:extLst>
          </p:cNvPr>
          <p:cNvSpPr/>
          <p:nvPr/>
        </p:nvSpPr>
        <p:spPr>
          <a:xfrm>
            <a:off x="1386672" y="1874767"/>
            <a:ext cx="8973179" cy="4234630"/>
          </a:xfrm>
          <a:prstGeom prst="rect">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bject 11">
            <a:extLst>
              <a:ext uri="{FF2B5EF4-FFF2-40B4-BE49-F238E27FC236}">
                <a16:creationId xmlns:a16="http://schemas.microsoft.com/office/drawing/2014/main" id="{64546A3F-FCF5-4906-AD20-15E5661C5484}"/>
              </a:ext>
            </a:extLst>
          </p:cNvPr>
          <p:cNvSpPr/>
          <p:nvPr/>
        </p:nvSpPr>
        <p:spPr>
          <a:xfrm>
            <a:off x="6291637" y="0"/>
            <a:ext cx="5900364" cy="6858000"/>
          </a:xfrm>
          <a:custGeom>
            <a:avLst/>
            <a:gdLst/>
            <a:ahLst/>
            <a:cxnLst/>
            <a:rect l="l" t="t" r="r" b="b"/>
            <a:pathLst>
              <a:path w="4347210" h="7560309">
                <a:moveTo>
                  <a:pt x="0" y="7559992"/>
                </a:moveTo>
                <a:lnTo>
                  <a:pt x="4347006" y="7559992"/>
                </a:lnTo>
                <a:lnTo>
                  <a:pt x="4347006" y="0"/>
                </a:lnTo>
                <a:lnTo>
                  <a:pt x="0" y="0"/>
                </a:lnTo>
                <a:lnTo>
                  <a:pt x="0" y="7559992"/>
                </a:lnTo>
                <a:close/>
              </a:path>
            </a:pathLst>
          </a:custGeom>
          <a:solidFill>
            <a:srgbClr val="191970"/>
          </a:solidFill>
        </p:spPr>
        <p:txBody>
          <a:bodyPr wrap="square" lIns="0" tIns="0" rIns="0" bIns="0" rtlCol="0"/>
          <a:lstStyle/>
          <a:p>
            <a:endParaRPr sz="2052"/>
          </a:p>
        </p:txBody>
      </p:sp>
      <p:sp>
        <p:nvSpPr>
          <p:cNvPr id="3" name="Slide Number Placeholder 2">
            <a:extLst>
              <a:ext uri="{FF2B5EF4-FFF2-40B4-BE49-F238E27FC236}">
                <a16:creationId xmlns:a16="http://schemas.microsoft.com/office/drawing/2014/main" id="{054A9875-958F-4F36-8151-340415E78627}"/>
              </a:ext>
            </a:extLst>
          </p:cNvPr>
          <p:cNvSpPr>
            <a:spLocks noGrp="1"/>
          </p:cNvSpPr>
          <p:nvPr>
            <p:ph type="sldNum" sz="quarter" idx="10"/>
          </p:nvPr>
        </p:nvSpPr>
        <p:spPr/>
        <p:txBody>
          <a:bodyPr/>
          <a:lstStyle/>
          <a:p>
            <a:endParaRPr lang="en-US" dirty="0"/>
          </a:p>
        </p:txBody>
      </p:sp>
      <p:sp>
        <p:nvSpPr>
          <p:cNvPr id="2" name="Retângulo 1">
            <a:extLst>
              <a:ext uri="{FF2B5EF4-FFF2-40B4-BE49-F238E27FC236}">
                <a16:creationId xmlns:a16="http://schemas.microsoft.com/office/drawing/2014/main" id="{5B3931CA-3CD4-4DC2-8E50-035E8E8A3618}"/>
              </a:ext>
            </a:extLst>
          </p:cNvPr>
          <p:cNvSpPr/>
          <p:nvPr/>
        </p:nvSpPr>
        <p:spPr>
          <a:xfrm>
            <a:off x="1588471" y="2065800"/>
            <a:ext cx="8540267" cy="3822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solidFill>
                  <a:schemeClr val="tx1"/>
                </a:solidFill>
                <a:latin typeface="Arial Narrow" panose="020B0606020202030204" pitchFamily="34" charset="0"/>
              </a:rPr>
              <a:t>TÍTULO I</a:t>
            </a:r>
          </a:p>
          <a:p>
            <a:pPr algn="ctr"/>
            <a:r>
              <a:rPr lang="pt-PT" sz="1600" b="1" dirty="0">
                <a:solidFill>
                  <a:schemeClr val="tx1"/>
                </a:solidFill>
                <a:latin typeface="Arial Narrow" panose="020B0606020202030204" pitchFamily="34" charset="0"/>
              </a:rPr>
              <a:t>DISPOSIÇÕES GERAIS</a:t>
            </a:r>
          </a:p>
          <a:p>
            <a:pPr algn="ctr"/>
            <a:r>
              <a:rPr lang="pt-PT" sz="1600" b="1" dirty="0">
                <a:solidFill>
                  <a:schemeClr val="tx1"/>
                </a:solidFill>
                <a:latin typeface="Arial Narrow" panose="020B0606020202030204" pitchFamily="34" charset="0"/>
              </a:rPr>
              <a:t>Artigo 2º (Definições)</a:t>
            </a:r>
          </a:p>
          <a:p>
            <a:pPr algn="ctr"/>
            <a:endParaRPr lang="pt-PT" sz="1000" dirty="0">
              <a:solidFill>
                <a:schemeClr val="tx1"/>
              </a:solidFill>
              <a:latin typeface="Arial Narrow" panose="020B0606020202030204" pitchFamily="34" charset="0"/>
            </a:endParaRPr>
          </a:p>
          <a:p>
            <a:pPr algn="just"/>
            <a:r>
              <a:rPr lang="pt-PT" sz="1600" dirty="0">
                <a:solidFill>
                  <a:schemeClr val="tx1"/>
                </a:solidFill>
                <a:latin typeface="Arial Narrow" panose="020B0606020202030204" pitchFamily="34" charset="0"/>
              </a:rPr>
              <a:t>6) Prestador de serviços de partilha de conteúdos em linha», um prestador de um serviço da sociedade da informação que tem como principal objetivo ou um dos seus principais objetivos armazenar e facilitar o acesso do público a uma quantidade significativa de obras ou outro material protegido por direitos de autor carregados pelos seus utilizadores, que organiza e promove com fins lucrativos.</a:t>
            </a:r>
          </a:p>
          <a:p>
            <a:pPr algn="just"/>
            <a:endParaRPr lang="pt-PT" sz="1600" dirty="0">
              <a:solidFill>
                <a:schemeClr val="tx1"/>
              </a:solidFill>
              <a:latin typeface="Arial Narrow" panose="020B0606020202030204" pitchFamily="34" charset="0"/>
            </a:endParaRPr>
          </a:p>
          <a:p>
            <a:pPr algn="just"/>
            <a:r>
              <a:rPr lang="pt-PT" sz="1600" dirty="0">
                <a:solidFill>
                  <a:schemeClr val="tx1"/>
                </a:solidFill>
                <a:latin typeface="Arial Narrow" panose="020B0606020202030204" pitchFamily="34" charset="0"/>
              </a:rPr>
              <a:t>Não são considerados prestadores de serviços de partilha de conteúdos em linha na aceção da presente diretiva os prestadores de serviços como enciclopédias em linha sem fins lucrativos, os repositórios científicos e educativos sem fins lucrativos, as plataformas de desenvolvimento e partilha de software de fonte aberta, os prestadores de serviços de comunicações eletrónicas na aceção da Diretiva (UE) 2018/1972 e os mercados em linha, serviços em nuvem entre empresas e serviços em nuvem que permitem aos utilizadores carregar conteúdos para seu próprio uso.</a:t>
            </a:r>
          </a:p>
        </p:txBody>
      </p:sp>
      <p:sp>
        <p:nvSpPr>
          <p:cNvPr id="6" name="Botão de Ação: Ir Para o Primeiro Diapositivo 5">
            <a:hlinkClick r:id="" action="ppaction://hlinkshowjump?jump=previousslide" highlightClick="1"/>
            <a:extLst>
              <a:ext uri="{FF2B5EF4-FFF2-40B4-BE49-F238E27FC236}">
                <a16:creationId xmlns:a16="http://schemas.microsoft.com/office/drawing/2014/main" id="{70094510-8B50-49F7-88AB-AA29EE7A1373}"/>
              </a:ext>
            </a:extLst>
          </p:cNvPr>
          <p:cNvSpPr/>
          <p:nvPr/>
        </p:nvSpPr>
        <p:spPr>
          <a:xfrm>
            <a:off x="1312557" y="420824"/>
            <a:ext cx="551827" cy="548383"/>
          </a:xfrm>
          <a:prstGeom prst="actionButtonBeginning">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51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EBA5AD2-3160-4C57-AD07-0728F67221AB}"/>
              </a:ext>
            </a:extLst>
          </p:cNvPr>
          <p:cNvSpPr/>
          <p:nvPr/>
        </p:nvSpPr>
        <p:spPr>
          <a:xfrm>
            <a:off x="1386672" y="1874767"/>
            <a:ext cx="8822453" cy="4234630"/>
          </a:xfrm>
          <a:prstGeom prst="rect">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bject 11">
            <a:extLst>
              <a:ext uri="{FF2B5EF4-FFF2-40B4-BE49-F238E27FC236}">
                <a16:creationId xmlns:a16="http://schemas.microsoft.com/office/drawing/2014/main" id="{64546A3F-FCF5-4906-AD20-15E5661C5484}"/>
              </a:ext>
            </a:extLst>
          </p:cNvPr>
          <p:cNvSpPr/>
          <p:nvPr/>
        </p:nvSpPr>
        <p:spPr>
          <a:xfrm>
            <a:off x="6291637" y="0"/>
            <a:ext cx="5900364" cy="6858000"/>
          </a:xfrm>
          <a:custGeom>
            <a:avLst/>
            <a:gdLst/>
            <a:ahLst/>
            <a:cxnLst/>
            <a:rect l="l" t="t" r="r" b="b"/>
            <a:pathLst>
              <a:path w="4347210" h="7560309">
                <a:moveTo>
                  <a:pt x="0" y="7559992"/>
                </a:moveTo>
                <a:lnTo>
                  <a:pt x="4347006" y="7559992"/>
                </a:lnTo>
                <a:lnTo>
                  <a:pt x="4347006" y="0"/>
                </a:lnTo>
                <a:lnTo>
                  <a:pt x="0" y="0"/>
                </a:lnTo>
                <a:lnTo>
                  <a:pt x="0" y="7559992"/>
                </a:lnTo>
                <a:close/>
              </a:path>
            </a:pathLst>
          </a:custGeom>
          <a:solidFill>
            <a:srgbClr val="191970"/>
          </a:solidFill>
        </p:spPr>
        <p:txBody>
          <a:bodyPr wrap="square" lIns="0" tIns="0" rIns="0" bIns="0" rtlCol="0"/>
          <a:lstStyle/>
          <a:p>
            <a:endParaRPr sz="2052"/>
          </a:p>
        </p:txBody>
      </p:sp>
      <p:sp>
        <p:nvSpPr>
          <p:cNvPr id="5" name="Title 4">
            <a:extLst>
              <a:ext uri="{FF2B5EF4-FFF2-40B4-BE49-F238E27FC236}">
                <a16:creationId xmlns:a16="http://schemas.microsoft.com/office/drawing/2014/main" id="{136D385F-33FD-4108-BF63-8E508D803CFD}"/>
              </a:ext>
            </a:extLst>
          </p:cNvPr>
          <p:cNvSpPr>
            <a:spLocks noGrp="1"/>
          </p:cNvSpPr>
          <p:nvPr>
            <p:ph type="title"/>
          </p:nvPr>
        </p:nvSpPr>
        <p:spPr>
          <a:xfrm>
            <a:off x="964660" y="372595"/>
            <a:ext cx="5326977" cy="1241030"/>
          </a:xfrm>
        </p:spPr>
        <p:txBody>
          <a:bodyPr>
            <a:normAutofit fontScale="90000"/>
          </a:bodyPr>
          <a:lstStyle/>
          <a:p>
            <a:r>
              <a:rPr lang="pt-PT" dirty="0">
                <a:solidFill>
                  <a:schemeClr val="tx1"/>
                </a:solidFill>
              </a:rPr>
              <a:t>Ainda assim, há </a:t>
            </a:r>
            <a:r>
              <a:rPr lang="pt-PT" dirty="0" err="1">
                <a:solidFill>
                  <a:schemeClr val="tx1"/>
                </a:solidFill>
              </a:rPr>
              <a:t>execções</a:t>
            </a:r>
            <a:r>
              <a:rPr lang="pt-PT" dirty="0">
                <a:solidFill>
                  <a:schemeClr val="tx1"/>
                </a:solidFill>
              </a:rPr>
              <a:t> a esta responsabilidade …</a:t>
            </a:r>
            <a:br>
              <a:rPr lang="pt-PT" dirty="0">
                <a:solidFill>
                  <a:schemeClr val="tx1"/>
                </a:solidFill>
                <a:latin typeface="Arial Narrow" panose="020B0606020202030204" pitchFamily="34" charset="0"/>
              </a:rPr>
            </a:br>
            <a:endParaRPr lang="en-GB" dirty="0">
              <a:solidFill>
                <a:schemeClr val="tx1"/>
              </a:solidFill>
              <a:latin typeface="Arial Narrow" panose="020B0606020202030204" pitchFamily="34" charset="0"/>
            </a:endParaRPr>
          </a:p>
        </p:txBody>
      </p:sp>
      <p:sp>
        <p:nvSpPr>
          <p:cNvPr id="3" name="Slide Number Placeholder 2">
            <a:extLst>
              <a:ext uri="{FF2B5EF4-FFF2-40B4-BE49-F238E27FC236}">
                <a16:creationId xmlns:a16="http://schemas.microsoft.com/office/drawing/2014/main" id="{054A9875-958F-4F36-8151-340415E78627}"/>
              </a:ext>
            </a:extLst>
          </p:cNvPr>
          <p:cNvSpPr>
            <a:spLocks noGrp="1"/>
          </p:cNvSpPr>
          <p:nvPr>
            <p:ph type="sldNum" sz="quarter" idx="10"/>
          </p:nvPr>
        </p:nvSpPr>
        <p:spPr/>
        <p:txBody>
          <a:bodyPr/>
          <a:lstStyle/>
          <a:p>
            <a:endParaRPr lang="en-US" dirty="0"/>
          </a:p>
        </p:txBody>
      </p:sp>
      <p:sp>
        <p:nvSpPr>
          <p:cNvPr id="2" name="Retângulo 1">
            <a:extLst>
              <a:ext uri="{FF2B5EF4-FFF2-40B4-BE49-F238E27FC236}">
                <a16:creationId xmlns:a16="http://schemas.microsoft.com/office/drawing/2014/main" id="{5B3931CA-3CD4-4DC2-8E50-035E8E8A3618}"/>
              </a:ext>
            </a:extLst>
          </p:cNvPr>
          <p:cNvSpPr/>
          <p:nvPr/>
        </p:nvSpPr>
        <p:spPr>
          <a:xfrm>
            <a:off x="1588472" y="2065800"/>
            <a:ext cx="8379494" cy="3822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700" dirty="0">
                <a:solidFill>
                  <a:schemeClr val="tx1"/>
                </a:solidFill>
                <a:latin typeface="Arial Narrow" panose="020B0606020202030204" pitchFamily="34" charset="0"/>
              </a:rPr>
              <a:t>4. </a:t>
            </a:r>
            <a:r>
              <a:rPr lang="pt-PT" sz="1700" dirty="0">
                <a:solidFill>
                  <a:srgbClr val="1DC4FF"/>
                </a:solidFill>
                <a:latin typeface="Arial Narrow" panose="020B0606020202030204" pitchFamily="34" charset="0"/>
              </a:rPr>
              <a:t>Caso não seja concedida nenhuma autorização, os prestadores de serviços de partilha de conteúdos em linha são responsáveis </a:t>
            </a:r>
            <a:r>
              <a:rPr lang="pt-PT" sz="1700" dirty="0">
                <a:solidFill>
                  <a:schemeClr val="tx1"/>
                </a:solidFill>
                <a:latin typeface="Arial Narrow" panose="020B0606020202030204" pitchFamily="34" charset="0"/>
              </a:rPr>
              <a:t>por atos não autorizados de comunicação ao público, incluindo a colocação à disposição do público (…), </a:t>
            </a:r>
            <a:r>
              <a:rPr lang="pt-PT" sz="1700" dirty="0">
                <a:solidFill>
                  <a:srgbClr val="1DC4FF"/>
                </a:solidFill>
                <a:latin typeface="Arial Narrow" panose="020B0606020202030204" pitchFamily="34" charset="0"/>
              </a:rPr>
              <a:t>SALVO se os prestadores de serviços demonstrarem que:</a:t>
            </a:r>
          </a:p>
          <a:p>
            <a:pPr algn="just"/>
            <a:endParaRPr lang="pt-PT" sz="1700" dirty="0">
              <a:solidFill>
                <a:srgbClr val="1DC4FF"/>
              </a:solidFill>
              <a:latin typeface="Arial Narrow" panose="020B0606020202030204" pitchFamily="34" charset="0"/>
            </a:endParaRPr>
          </a:p>
          <a:p>
            <a:pPr algn="just"/>
            <a:r>
              <a:rPr lang="pt-PT" sz="1700" dirty="0">
                <a:solidFill>
                  <a:schemeClr val="tx1"/>
                </a:solidFill>
                <a:highlight>
                  <a:srgbClr val="D5D5D5"/>
                </a:highlight>
                <a:latin typeface="Arial Narrow" panose="020B0606020202030204" pitchFamily="34" charset="0"/>
              </a:rPr>
              <a:t>a) Envidaram todos os esforços para obter uma autorização; </a:t>
            </a:r>
            <a:r>
              <a:rPr lang="pt-PT" sz="1700" dirty="0">
                <a:solidFill>
                  <a:schemeClr val="tx1"/>
                </a:solidFill>
                <a:latin typeface="Arial Narrow" panose="020B0606020202030204" pitchFamily="34" charset="0"/>
              </a:rPr>
              <a:t>e</a:t>
            </a:r>
          </a:p>
          <a:p>
            <a:pPr algn="just"/>
            <a:r>
              <a:rPr lang="pt-PT" sz="1700" dirty="0">
                <a:solidFill>
                  <a:schemeClr val="tx1"/>
                </a:solidFill>
                <a:latin typeface="Arial Narrow" panose="020B0606020202030204" pitchFamily="34" charset="0"/>
              </a:rPr>
              <a:t>b) Efetuaram, de acordo com elevados padrões de diligência profissional do setor, </a:t>
            </a:r>
            <a:r>
              <a:rPr lang="pt-PT" sz="1700" dirty="0">
                <a:solidFill>
                  <a:schemeClr val="tx1"/>
                </a:solidFill>
                <a:highlight>
                  <a:srgbClr val="D5D5D5"/>
                </a:highlight>
                <a:latin typeface="Arial Narrow" panose="020B0606020202030204" pitchFamily="34" charset="0"/>
              </a:rPr>
              <a:t>os melhores esforços para assegurar a indisponibilidade de determinadas obras e outro material protegido relativamente às quais os titulares de direitos forneceram aos prestadores de serviços as informações </a:t>
            </a:r>
            <a:r>
              <a:rPr lang="pt-PT" sz="1700" dirty="0">
                <a:solidFill>
                  <a:schemeClr val="tx1"/>
                </a:solidFill>
                <a:latin typeface="Arial Narrow" panose="020B0606020202030204" pitchFamily="34" charset="0"/>
              </a:rPr>
              <a:t>pertinentes e necessárias e, em todo o caso;</a:t>
            </a:r>
          </a:p>
          <a:p>
            <a:pPr algn="just"/>
            <a:r>
              <a:rPr lang="pt-PT" sz="1700" dirty="0">
                <a:solidFill>
                  <a:schemeClr val="tx1"/>
                </a:solidFill>
                <a:latin typeface="Arial Narrow" panose="020B0606020202030204" pitchFamily="34" charset="0"/>
              </a:rPr>
              <a:t>c) </a:t>
            </a:r>
            <a:r>
              <a:rPr lang="pt-PT" sz="1700" dirty="0">
                <a:solidFill>
                  <a:schemeClr val="tx1"/>
                </a:solidFill>
                <a:highlight>
                  <a:srgbClr val="D5D5D5"/>
                </a:highlight>
                <a:latin typeface="Arial Narrow" panose="020B0606020202030204" pitchFamily="34" charset="0"/>
              </a:rPr>
              <a:t>Agiram com diligência, após receção de um aviso suficientemente fundamentado pelos titulares dos direitos, no sentido de bloquear o acesso às obras ou outro material protegido </a:t>
            </a:r>
            <a:r>
              <a:rPr lang="pt-PT" sz="1700" dirty="0">
                <a:solidFill>
                  <a:schemeClr val="tx1"/>
                </a:solidFill>
                <a:latin typeface="Arial Narrow" panose="020B0606020202030204" pitchFamily="34" charset="0"/>
              </a:rPr>
              <a:t>objeto de notificação nos seus sítios Internet, ou de os retirar desses </a:t>
            </a:r>
            <a:r>
              <a:rPr lang="pt-PT" sz="1700" dirty="0">
                <a:solidFill>
                  <a:schemeClr val="tx1"/>
                </a:solidFill>
                <a:highlight>
                  <a:srgbClr val="D5D5D5"/>
                </a:highlight>
                <a:latin typeface="Arial Narrow" panose="020B0606020202030204" pitchFamily="34" charset="0"/>
              </a:rPr>
              <a:t>sítios e envidaram os melhores esforços para impedir o seu futuro carregamento, nos termos da alínea b). </a:t>
            </a:r>
            <a:r>
              <a:rPr lang="pt-PT" sz="1700" dirty="0">
                <a:solidFill>
                  <a:schemeClr val="tx1"/>
                </a:solidFill>
                <a:latin typeface="Arial Narrow" panose="020B0606020202030204" pitchFamily="34" charset="0"/>
              </a:rPr>
              <a:t>(NOTICE TO STAY DOWN). </a:t>
            </a:r>
          </a:p>
        </p:txBody>
      </p:sp>
    </p:spTree>
    <p:extLst>
      <p:ext uri="{BB962C8B-B14F-4D97-AF65-F5344CB8AC3E}">
        <p14:creationId xmlns:p14="http://schemas.microsoft.com/office/powerpoint/2010/main" val="6051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hlinkClick r:id="rId3"/>
            <a:extLst>
              <a:ext uri="{FF2B5EF4-FFF2-40B4-BE49-F238E27FC236}">
                <a16:creationId xmlns:a16="http://schemas.microsoft.com/office/drawing/2014/main" id="{AC76C39F-467D-4F85-8329-BFBBF72230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84956" y="3608081"/>
            <a:ext cx="1586398" cy="17388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7" name="Google Shape;5413;p30">
            <a:extLst>
              <a:ext uri="{FF2B5EF4-FFF2-40B4-BE49-F238E27FC236}">
                <a16:creationId xmlns:a16="http://schemas.microsoft.com/office/drawing/2014/main" id="{655957C3-3BEF-484D-A3EB-45D672289BB9}"/>
              </a:ext>
            </a:extLst>
          </p:cNvPr>
          <p:cNvSpPr txBox="1"/>
          <p:nvPr/>
        </p:nvSpPr>
        <p:spPr>
          <a:xfrm>
            <a:off x="522511" y="616508"/>
            <a:ext cx="11344591" cy="1107955"/>
          </a:xfrm>
          <a:prstGeom prst="rect">
            <a:avLst/>
          </a:prstGeom>
          <a:noFill/>
          <a:ln>
            <a:noFill/>
          </a:ln>
        </p:spPr>
        <p:txBody>
          <a:bodyPr spcFirstLastPara="1" wrap="square" lIns="91425" tIns="45700" rIns="91425" bIns="45700" anchor="t" anchorCtr="0">
            <a:spAutoFit/>
          </a:bodyPr>
          <a:lstStyle/>
          <a:p>
            <a:pPr algn="ctr">
              <a:lnSpc>
                <a:spcPct val="150000"/>
              </a:lnSpc>
              <a:buClr>
                <a:schemeClr val="dk1"/>
              </a:buClr>
              <a:buSzPts val="4400"/>
            </a:pPr>
            <a:r>
              <a:rPr lang="pt-PT" sz="4400" b="1" dirty="0">
                <a:solidFill>
                  <a:schemeClr val="tx1"/>
                </a:solidFill>
                <a:latin typeface="Arial Narrow" panose="020B0606020202030204" pitchFamily="34" charset="0"/>
                <a:sym typeface="Raleway"/>
              </a:rPr>
              <a:t>Alguém falou em filtros?</a:t>
            </a:r>
            <a:endParaRPr lang="pt-PT" sz="4400" b="1" dirty="0">
              <a:solidFill>
                <a:schemeClr val="tx1"/>
              </a:solidFill>
              <a:latin typeface="Arial Narrow" panose="020B0606020202030204" pitchFamily="34" charset="0"/>
              <a:sym typeface="Raleway ExtraBold"/>
            </a:endParaRPr>
          </a:p>
        </p:txBody>
      </p:sp>
      <p:pic>
        <p:nvPicPr>
          <p:cNvPr id="7" name="Imagem 6">
            <a:hlinkClick r:id="rId3"/>
            <a:extLst>
              <a:ext uri="{FF2B5EF4-FFF2-40B4-BE49-F238E27FC236}">
                <a16:creationId xmlns:a16="http://schemas.microsoft.com/office/drawing/2014/main" id="{48C60229-4D2B-41E6-90FE-F25EACF1FE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0671" y="3114945"/>
            <a:ext cx="4844655" cy="27251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Marcador de Posição de Conteúdo 2">
            <a:extLst>
              <a:ext uri="{FF2B5EF4-FFF2-40B4-BE49-F238E27FC236}">
                <a16:creationId xmlns:a16="http://schemas.microsoft.com/office/drawing/2014/main" id="{85FCA322-8992-41A3-A264-4D8AB0BA5E32}"/>
              </a:ext>
            </a:extLst>
          </p:cNvPr>
          <p:cNvSpPr txBox="1">
            <a:spLocks/>
          </p:cNvSpPr>
          <p:nvPr/>
        </p:nvSpPr>
        <p:spPr>
          <a:xfrm>
            <a:off x="7537184" y="5973762"/>
            <a:ext cx="3358142" cy="497850"/>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000000"/>
                </a:solidFill>
                <a:latin typeface="Raleway"/>
                <a:ea typeface="Raleway"/>
                <a:cs typeface="Raleway"/>
                <a:sym typeface="Raleway"/>
              </a:defRPr>
            </a:lvl1pPr>
            <a:lvl2pPr marL="914400" marR="0" lvl="1" indent="-355600" algn="l" rtl="0">
              <a:lnSpc>
                <a:spcPct val="114000"/>
              </a:lnSpc>
              <a:spcBef>
                <a:spcPts val="500"/>
              </a:spcBef>
              <a:spcAft>
                <a:spcPts val="0"/>
              </a:spcAft>
              <a:buClr>
                <a:srgbClr val="3F3F3F"/>
              </a:buClr>
              <a:buSzPts val="2000"/>
              <a:buFont typeface="Arial"/>
              <a:buChar char="•"/>
              <a:defRPr sz="2000" b="0" i="0" u="none" strike="noStrike" cap="none">
                <a:solidFill>
                  <a:srgbClr val="000000"/>
                </a:solidFill>
                <a:latin typeface="Raleway"/>
                <a:ea typeface="Raleway"/>
                <a:cs typeface="Raleway"/>
                <a:sym typeface="Raleway"/>
              </a:defRPr>
            </a:lvl2pPr>
            <a:lvl3pPr marL="1371600" marR="0" lvl="2" indent="-342900" algn="l" rtl="0">
              <a:lnSpc>
                <a:spcPct val="114000"/>
              </a:lnSpc>
              <a:spcBef>
                <a:spcPts val="500"/>
              </a:spcBef>
              <a:spcAft>
                <a:spcPts val="0"/>
              </a:spcAft>
              <a:buClr>
                <a:srgbClr val="3F3F3F"/>
              </a:buClr>
              <a:buSzPts val="1800"/>
              <a:buFont typeface="Arial"/>
              <a:buChar char="•"/>
              <a:defRPr sz="1800" b="0" i="0" u="none" strike="noStrike" cap="none">
                <a:solidFill>
                  <a:srgbClr val="000000"/>
                </a:solidFill>
                <a:latin typeface="Raleway"/>
                <a:ea typeface="Raleway"/>
                <a:cs typeface="Raleway"/>
                <a:sym typeface="Raleway"/>
              </a:defRPr>
            </a:lvl3pPr>
            <a:lvl4pPr marL="1828800" marR="0" lvl="3" indent="-330200" algn="l" rtl="0">
              <a:lnSpc>
                <a:spcPct val="114000"/>
              </a:lnSpc>
              <a:spcBef>
                <a:spcPts val="500"/>
              </a:spcBef>
              <a:spcAft>
                <a:spcPts val="0"/>
              </a:spcAft>
              <a:buClr>
                <a:srgbClr val="3F3F3F"/>
              </a:buClr>
              <a:buSzPts val="1600"/>
              <a:buFont typeface="Arial"/>
              <a:buChar char="•"/>
              <a:defRPr sz="1600" b="0" i="0" u="none" strike="noStrike" cap="none">
                <a:solidFill>
                  <a:srgbClr val="000000"/>
                </a:solidFill>
                <a:latin typeface="Raleway"/>
                <a:ea typeface="Raleway"/>
                <a:cs typeface="Raleway"/>
                <a:sym typeface="Raleway"/>
              </a:defRPr>
            </a:lvl4pPr>
            <a:lvl5pPr marL="2286000" marR="0" lvl="4" indent="-330200" algn="l" rtl="0">
              <a:lnSpc>
                <a:spcPct val="114000"/>
              </a:lnSpc>
              <a:spcBef>
                <a:spcPts val="500"/>
              </a:spcBef>
              <a:spcAft>
                <a:spcPts val="0"/>
              </a:spcAft>
              <a:buClr>
                <a:srgbClr val="3F3F3F"/>
              </a:buClr>
              <a:buSzPts val="1600"/>
              <a:buFont typeface="Arial"/>
              <a:buChar char="•"/>
              <a:defRPr sz="1600" b="0" i="0" u="none" strike="noStrike" cap="none">
                <a:solidFill>
                  <a:srgbClr val="000000"/>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buFont typeface="Arial"/>
              <a:buNone/>
            </a:pPr>
            <a:r>
              <a:rPr lang="pt-PT" dirty="0">
                <a:solidFill>
                  <a:schemeClr val="bg1"/>
                </a:solidFill>
                <a:hlinkClick r:id="rId3">
                  <a:extLst>
                    <a:ext uri="{A12FA001-AC4F-418D-AE19-62706E023703}">
                      <ahyp:hlinkClr xmlns:ahyp="http://schemas.microsoft.com/office/drawing/2018/hyperlinkcolor" val="tx"/>
                    </a:ext>
                  </a:extLst>
                </a:hlinkClick>
              </a:rPr>
              <a:t>https://www.youtube.com/watch?v=9g2U12SsRns</a:t>
            </a:r>
            <a:r>
              <a:rPr lang="pt-PT" dirty="0">
                <a:solidFill>
                  <a:schemeClr val="bg1"/>
                </a:solidFill>
              </a:rPr>
              <a:t> </a:t>
            </a:r>
          </a:p>
        </p:txBody>
      </p:sp>
      <p:sp>
        <p:nvSpPr>
          <p:cNvPr id="31" name="object 13">
            <a:extLst>
              <a:ext uri="{FF2B5EF4-FFF2-40B4-BE49-F238E27FC236}">
                <a16:creationId xmlns:a16="http://schemas.microsoft.com/office/drawing/2014/main" id="{D59A4EAD-1C9C-4DA4-9CC1-B0EF85EC89BE}"/>
              </a:ext>
            </a:extLst>
          </p:cNvPr>
          <p:cNvSpPr/>
          <p:nvPr/>
        </p:nvSpPr>
        <p:spPr>
          <a:xfrm>
            <a:off x="1" y="313728"/>
            <a:ext cx="189570" cy="308186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spTree>
    <p:extLst>
      <p:ext uri="{BB962C8B-B14F-4D97-AF65-F5344CB8AC3E}">
        <p14:creationId xmlns:p14="http://schemas.microsoft.com/office/powerpoint/2010/main" val="64762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EBA5AD2-3160-4C57-AD07-0728F67221AB}"/>
              </a:ext>
            </a:extLst>
          </p:cNvPr>
          <p:cNvSpPr/>
          <p:nvPr/>
        </p:nvSpPr>
        <p:spPr>
          <a:xfrm>
            <a:off x="1386672" y="1874767"/>
            <a:ext cx="8973179" cy="4234630"/>
          </a:xfrm>
          <a:prstGeom prst="rect">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bject 11">
            <a:extLst>
              <a:ext uri="{FF2B5EF4-FFF2-40B4-BE49-F238E27FC236}">
                <a16:creationId xmlns:a16="http://schemas.microsoft.com/office/drawing/2014/main" id="{64546A3F-FCF5-4906-AD20-15E5661C5484}"/>
              </a:ext>
            </a:extLst>
          </p:cNvPr>
          <p:cNvSpPr/>
          <p:nvPr/>
        </p:nvSpPr>
        <p:spPr>
          <a:xfrm>
            <a:off x="6291637" y="0"/>
            <a:ext cx="5900364" cy="6858000"/>
          </a:xfrm>
          <a:custGeom>
            <a:avLst/>
            <a:gdLst/>
            <a:ahLst/>
            <a:cxnLst/>
            <a:rect l="l" t="t" r="r" b="b"/>
            <a:pathLst>
              <a:path w="4347210" h="7560309">
                <a:moveTo>
                  <a:pt x="0" y="7559992"/>
                </a:moveTo>
                <a:lnTo>
                  <a:pt x="4347006" y="7559992"/>
                </a:lnTo>
                <a:lnTo>
                  <a:pt x="4347006" y="0"/>
                </a:lnTo>
                <a:lnTo>
                  <a:pt x="0" y="0"/>
                </a:lnTo>
                <a:lnTo>
                  <a:pt x="0" y="7559992"/>
                </a:lnTo>
                <a:close/>
              </a:path>
            </a:pathLst>
          </a:custGeom>
          <a:solidFill>
            <a:srgbClr val="191970"/>
          </a:solidFill>
        </p:spPr>
        <p:txBody>
          <a:bodyPr wrap="square" lIns="0" tIns="0" rIns="0" bIns="0" rtlCol="0"/>
          <a:lstStyle/>
          <a:p>
            <a:endParaRPr sz="2052"/>
          </a:p>
        </p:txBody>
      </p:sp>
      <p:sp>
        <p:nvSpPr>
          <p:cNvPr id="5" name="Title 4">
            <a:extLst>
              <a:ext uri="{FF2B5EF4-FFF2-40B4-BE49-F238E27FC236}">
                <a16:creationId xmlns:a16="http://schemas.microsoft.com/office/drawing/2014/main" id="{136D385F-33FD-4108-BF63-8E508D803CFD}"/>
              </a:ext>
            </a:extLst>
          </p:cNvPr>
          <p:cNvSpPr>
            <a:spLocks noGrp="1"/>
          </p:cNvSpPr>
          <p:nvPr>
            <p:ph type="title"/>
          </p:nvPr>
        </p:nvSpPr>
        <p:spPr>
          <a:xfrm>
            <a:off x="964660" y="372595"/>
            <a:ext cx="5326977" cy="1241030"/>
          </a:xfrm>
        </p:spPr>
        <p:txBody>
          <a:bodyPr>
            <a:normAutofit/>
          </a:bodyPr>
          <a:lstStyle/>
          <a:p>
            <a:r>
              <a:rPr lang="pt-PT" dirty="0">
                <a:solidFill>
                  <a:schemeClr val="tx1"/>
                </a:solidFill>
              </a:rPr>
              <a:t>… Até as utilizações livres estão previstas:</a:t>
            </a:r>
            <a:endParaRPr lang="en-GB" dirty="0">
              <a:solidFill>
                <a:schemeClr val="tx1"/>
              </a:solidFill>
              <a:latin typeface="Arial Narrow" panose="020B0606020202030204" pitchFamily="34" charset="0"/>
            </a:endParaRPr>
          </a:p>
        </p:txBody>
      </p:sp>
      <p:sp>
        <p:nvSpPr>
          <p:cNvPr id="3" name="Slide Number Placeholder 2">
            <a:extLst>
              <a:ext uri="{FF2B5EF4-FFF2-40B4-BE49-F238E27FC236}">
                <a16:creationId xmlns:a16="http://schemas.microsoft.com/office/drawing/2014/main" id="{054A9875-958F-4F36-8151-340415E78627}"/>
              </a:ext>
            </a:extLst>
          </p:cNvPr>
          <p:cNvSpPr>
            <a:spLocks noGrp="1"/>
          </p:cNvSpPr>
          <p:nvPr>
            <p:ph type="sldNum" sz="quarter" idx="10"/>
          </p:nvPr>
        </p:nvSpPr>
        <p:spPr/>
        <p:txBody>
          <a:bodyPr/>
          <a:lstStyle/>
          <a:p>
            <a:endParaRPr lang="en-US" dirty="0"/>
          </a:p>
        </p:txBody>
      </p:sp>
      <p:sp>
        <p:nvSpPr>
          <p:cNvPr id="2" name="Retângulo 1">
            <a:extLst>
              <a:ext uri="{FF2B5EF4-FFF2-40B4-BE49-F238E27FC236}">
                <a16:creationId xmlns:a16="http://schemas.microsoft.com/office/drawing/2014/main" id="{5B3931CA-3CD4-4DC2-8E50-035E8E8A3618}"/>
              </a:ext>
            </a:extLst>
          </p:cNvPr>
          <p:cNvSpPr/>
          <p:nvPr/>
        </p:nvSpPr>
        <p:spPr>
          <a:xfrm>
            <a:off x="1588471" y="2065800"/>
            <a:ext cx="8540267" cy="3822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pt-PT" sz="1900" dirty="0">
                <a:solidFill>
                  <a:schemeClr val="tx1"/>
                </a:solidFill>
                <a:latin typeface="Arial Narrow" panose="020B0606020202030204" pitchFamily="34" charset="0"/>
              </a:rPr>
              <a:t>7. A cooperação entre os prestadores de serviços de partilha de conteúdos em linha e os titulares de direitos </a:t>
            </a:r>
            <a:r>
              <a:rPr lang="pt-PT" sz="1900" b="1" dirty="0">
                <a:solidFill>
                  <a:srgbClr val="1DC4FF"/>
                </a:solidFill>
                <a:latin typeface="Arial Narrow" panose="020B0606020202030204" pitchFamily="34" charset="0"/>
              </a:rPr>
              <a:t>NÃO resulta na indisponibilidade de obras ou outro material protegido carregado por utilizadores que não violem os direitos de autor e direitos conexos</a:t>
            </a:r>
            <a:r>
              <a:rPr lang="pt-PT" sz="1900" dirty="0">
                <a:solidFill>
                  <a:srgbClr val="1DC4FF"/>
                </a:solidFill>
                <a:latin typeface="Arial Narrow" panose="020B0606020202030204" pitchFamily="34" charset="0"/>
              </a:rPr>
              <a:t>,</a:t>
            </a:r>
            <a:r>
              <a:rPr lang="pt-PT" sz="1900" dirty="0">
                <a:solidFill>
                  <a:schemeClr val="tx1"/>
                </a:solidFill>
                <a:latin typeface="Arial Narrow" panose="020B0606020202030204" pitchFamily="34" charset="0"/>
              </a:rPr>
              <a:t> nomeadamente nos casos em que essas obras ou outro material protegido estejam abrangidos </a:t>
            </a:r>
            <a:r>
              <a:rPr lang="pt-PT" sz="1900" b="1" u="sng" dirty="0">
                <a:solidFill>
                  <a:schemeClr val="tx1"/>
                </a:solidFill>
                <a:latin typeface="Arial Narrow" panose="020B0606020202030204" pitchFamily="34" charset="0"/>
              </a:rPr>
              <a:t>por uma exceção ou limitação.</a:t>
            </a:r>
          </a:p>
          <a:p>
            <a:pPr algn="just"/>
            <a:r>
              <a:rPr lang="pt-PT" sz="1900" dirty="0">
                <a:solidFill>
                  <a:schemeClr val="tx1"/>
                </a:solidFill>
                <a:latin typeface="Arial Narrow" panose="020B0606020202030204" pitchFamily="34" charset="0"/>
              </a:rPr>
              <a:t> </a:t>
            </a:r>
          </a:p>
          <a:p>
            <a:pPr marL="0" indent="0" algn="just">
              <a:buNone/>
            </a:pPr>
            <a:r>
              <a:rPr lang="pt-PT" sz="1900" dirty="0">
                <a:solidFill>
                  <a:schemeClr val="tx1"/>
                </a:solidFill>
                <a:latin typeface="Arial Narrow" panose="020B0606020202030204" pitchFamily="34" charset="0"/>
              </a:rPr>
              <a:t>Os Estados-Membros asseguram que os utilizadores em cada Estado-Membro possam </a:t>
            </a:r>
            <a:r>
              <a:rPr lang="pt-PT" sz="1900" b="1" u="sng" dirty="0">
                <a:solidFill>
                  <a:schemeClr val="tx1"/>
                </a:solidFill>
                <a:latin typeface="Arial Narrow" panose="020B0606020202030204" pitchFamily="34" charset="0"/>
              </a:rPr>
              <a:t>invocar qualquer uma das seguintes exceções ou limitações</a:t>
            </a:r>
            <a:r>
              <a:rPr lang="pt-PT" sz="1900" dirty="0">
                <a:solidFill>
                  <a:schemeClr val="tx1"/>
                </a:solidFill>
                <a:latin typeface="Arial Narrow" panose="020B0606020202030204" pitchFamily="34" charset="0"/>
              </a:rPr>
              <a:t> existentes </a:t>
            </a:r>
            <a:r>
              <a:rPr lang="pt-PT" sz="1900" b="1" u="sng" dirty="0">
                <a:solidFill>
                  <a:schemeClr val="tx1"/>
                </a:solidFill>
                <a:latin typeface="Arial Narrow" panose="020B0606020202030204" pitchFamily="34" charset="0"/>
              </a:rPr>
              <a:t>ao carregar e disponibilizar conteúdos gerados por utilizadores</a:t>
            </a:r>
            <a:r>
              <a:rPr lang="pt-PT" sz="1900" dirty="0">
                <a:solidFill>
                  <a:schemeClr val="tx1"/>
                </a:solidFill>
                <a:latin typeface="Arial Narrow" panose="020B0606020202030204" pitchFamily="34" charset="0"/>
              </a:rPr>
              <a:t> em serviços de partilha de conteúdos em linha:</a:t>
            </a:r>
          </a:p>
          <a:p>
            <a:pPr marL="0" lvl="0" indent="0" algn="just">
              <a:buNone/>
            </a:pPr>
            <a:r>
              <a:rPr lang="en-US" sz="1900" dirty="0">
                <a:solidFill>
                  <a:schemeClr val="tx1"/>
                </a:solidFill>
                <a:latin typeface="Arial Narrow" panose="020B0606020202030204" pitchFamily="34" charset="0"/>
              </a:rPr>
              <a:t>- </a:t>
            </a:r>
            <a:r>
              <a:rPr lang="en-US" sz="1900" dirty="0" err="1">
                <a:solidFill>
                  <a:schemeClr val="tx1"/>
                </a:solidFill>
                <a:latin typeface="Arial Narrow" panose="020B0606020202030204" pitchFamily="34" charset="0"/>
              </a:rPr>
              <a:t>Citações</a:t>
            </a:r>
            <a:r>
              <a:rPr lang="en-US" sz="1900" dirty="0">
                <a:solidFill>
                  <a:schemeClr val="tx1"/>
                </a:solidFill>
                <a:latin typeface="Arial Narrow" panose="020B0606020202030204" pitchFamily="34" charset="0"/>
              </a:rPr>
              <a:t>, </a:t>
            </a:r>
            <a:r>
              <a:rPr lang="en-US" sz="1900" dirty="0" err="1">
                <a:solidFill>
                  <a:schemeClr val="tx1"/>
                </a:solidFill>
                <a:latin typeface="Arial Narrow" panose="020B0606020202030204" pitchFamily="34" charset="0"/>
              </a:rPr>
              <a:t>crítica</a:t>
            </a:r>
            <a:r>
              <a:rPr lang="en-US" sz="1900" dirty="0">
                <a:solidFill>
                  <a:schemeClr val="tx1"/>
                </a:solidFill>
                <a:latin typeface="Arial Narrow" panose="020B0606020202030204" pitchFamily="34" charset="0"/>
              </a:rPr>
              <a:t>, </a:t>
            </a:r>
            <a:r>
              <a:rPr lang="en-US" sz="1900" dirty="0" err="1">
                <a:solidFill>
                  <a:schemeClr val="tx1"/>
                </a:solidFill>
                <a:latin typeface="Arial Narrow" panose="020B0606020202030204" pitchFamily="34" charset="0"/>
              </a:rPr>
              <a:t>análise</a:t>
            </a:r>
            <a:r>
              <a:rPr lang="en-US" sz="1900" dirty="0">
                <a:solidFill>
                  <a:schemeClr val="tx1"/>
                </a:solidFill>
                <a:latin typeface="Arial Narrow" panose="020B0606020202030204" pitchFamily="34" charset="0"/>
              </a:rPr>
              <a:t>;</a:t>
            </a:r>
            <a:endParaRPr lang="pt-PT" sz="1900" dirty="0">
              <a:solidFill>
                <a:schemeClr val="tx1"/>
              </a:solidFill>
              <a:latin typeface="Arial Narrow" panose="020B0606020202030204" pitchFamily="34" charset="0"/>
            </a:endParaRPr>
          </a:p>
          <a:p>
            <a:pPr marL="0" lvl="0" indent="0" algn="just">
              <a:buNone/>
            </a:pPr>
            <a:r>
              <a:rPr lang="pt-PT" sz="1900" dirty="0">
                <a:solidFill>
                  <a:schemeClr val="tx1"/>
                </a:solidFill>
                <a:latin typeface="Arial Narrow" panose="020B0606020202030204" pitchFamily="34" charset="0"/>
              </a:rPr>
              <a:t>- Utilização para efeitos de caricatura, paródia ou pastiche.</a:t>
            </a:r>
          </a:p>
        </p:txBody>
      </p:sp>
    </p:spTree>
    <p:extLst>
      <p:ext uri="{BB962C8B-B14F-4D97-AF65-F5344CB8AC3E}">
        <p14:creationId xmlns:p14="http://schemas.microsoft.com/office/powerpoint/2010/main" val="78327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D194AD-9104-4DA2-88F9-786737E7E31D}"/>
              </a:ext>
            </a:extLst>
          </p:cNvPr>
          <p:cNvSpPr>
            <a:spLocks noGrp="1"/>
          </p:cNvSpPr>
          <p:nvPr>
            <p:ph type="title"/>
          </p:nvPr>
        </p:nvSpPr>
        <p:spPr>
          <a:xfrm>
            <a:off x="918695" y="433702"/>
            <a:ext cx="10414647" cy="689061"/>
          </a:xfrm>
        </p:spPr>
        <p:txBody>
          <a:bodyPr>
            <a:noAutofit/>
          </a:bodyPr>
          <a:lstStyle/>
          <a:p>
            <a:r>
              <a:rPr lang="en-US" sz="4000" b="1" dirty="0">
                <a:solidFill>
                  <a:schemeClr val="tx1"/>
                </a:solidFill>
                <a:latin typeface="Arial Narrow" panose="020B0606020202030204" pitchFamily="34" charset="0"/>
              </a:rPr>
              <a:t>E </a:t>
            </a:r>
            <a:r>
              <a:rPr lang="en-US" sz="4000" b="1" dirty="0" err="1">
                <a:solidFill>
                  <a:schemeClr val="tx1"/>
                </a:solidFill>
                <a:latin typeface="Arial Narrow" panose="020B0606020202030204" pitchFamily="34" charset="0"/>
              </a:rPr>
              <a:t>ainda</a:t>
            </a:r>
            <a:r>
              <a:rPr lang="en-US" sz="4000" b="1" dirty="0">
                <a:solidFill>
                  <a:schemeClr val="tx1"/>
                </a:solidFill>
                <a:latin typeface="Arial Narrow" panose="020B0606020202030204" pitchFamily="34" charset="0"/>
              </a:rPr>
              <a:t>…</a:t>
            </a:r>
          </a:p>
        </p:txBody>
      </p:sp>
      <p:sp>
        <p:nvSpPr>
          <p:cNvPr id="7" name="object 13">
            <a:extLst>
              <a:ext uri="{FF2B5EF4-FFF2-40B4-BE49-F238E27FC236}">
                <a16:creationId xmlns:a16="http://schemas.microsoft.com/office/drawing/2014/main" id="{4D2373BA-776B-4468-B253-A4A9EDAE4DAD}"/>
              </a:ext>
            </a:extLst>
          </p:cNvPr>
          <p:cNvSpPr/>
          <p:nvPr/>
        </p:nvSpPr>
        <p:spPr>
          <a:xfrm>
            <a:off x="11952377" y="867583"/>
            <a:ext cx="243975" cy="2748884"/>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FFEBCD"/>
          </a:solidFill>
        </p:spPr>
        <p:txBody>
          <a:bodyPr wrap="square" lIns="0" tIns="0" rIns="0" bIns="0" rtlCol="0"/>
          <a:lstStyle/>
          <a:p>
            <a:endParaRPr sz="2052"/>
          </a:p>
        </p:txBody>
      </p:sp>
      <p:sp>
        <p:nvSpPr>
          <p:cNvPr id="9" name="Diagonal Stripe 8">
            <a:extLst>
              <a:ext uri="{FF2B5EF4-FFF2-40B4-BE49-F238E27FC236}">
                <a16:creationId xmlns:a16="http://schemas.microsoft.com/office/drawing/2014/main" id="{766B5681-A924-4FF7-A3B8-83F0AD70D086}"/>
              </a:ext>
            </a:extLst>
          </p:cNvPr>
          <p:cNvSpPr/>
          <p:nvPr/>
        </p:nvSpPr>
        <p:spPr>
          <a:xfrm rot="10800000">
            <a:off x="9338977" y="3608691"/>
            <a:ext cx="3799740" cy="6099356"/>
          </a:xfrm>
          <a:prstGeom prst="diagStripe">
            <a:avLst>
              <a:gd name="adj" fmla="val 91444"/>
            </a:avLst>
          </a:prstGeom>
          <a:solidFill>
            <a:srgbClr val="19197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iagonal Stripe 9">
            <a:extLst>
              <a:ext uri="{FF2B5EF4-FFF2-40B4-BE49-F238E27FC236}">
                <a16:creationId xmlns:a16="http://schemas.microsoft.com/office/drawing/2014/main" id="{757B8CA6-67F2-4555-8891-F92EA630CC6D}"/>
              </a:ext>
            </a:extLst>
          </p:cNvPr>
          <p:cNvSpPr/>
          <p:nvPr/>
        </p:nvSpPr>
        <p:spPr>
          <a:xfrm>
            <a:off x="11536413" y="1370671"/>
            <a:ext cx="2788456" cy="4476040"/>
          </a:xfrm>
          <a:prstGeom prst="diagStripe">
            <a:avLst>
              <a:gd name="adj" fmla="val 87177"/>
            </a:avLst>
          </a:prstGeom>
          <a:solidFill>
            <a:srgbClr val="FFEBC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Single Corner Rounded 13">
            <a:extLst>
              <a:ext uri="{FF2B5EF4-FFF2-40B4-BE49-F238E27FC236}">
                <a16:creationId xmlns:a16="http://schemas.microsoft.com/office/drawing/2014/main" id="{B149974E-C044-4DA4-8ABB-C2AE22823416}"/>
              </a:ext>
            </a:extLst>
          </p:cNvPr>
          <p:cNvSpPr/>
          <p:nvPr/>
        </p:nvSpPr>
        <p:spPr>
          <a:xfrm>
            <a:off x="1637358" y="2984366"/>
            <a:ext cx="9354629" cy="750096"/>
          </a:xfrm>
          <a:prstGeom prst="round1Rect">
            <a:avLst>
              <a:gd name="adj" fmla="val 0"/>
            </a:avLst>
          </a:prstGeom>
          <a:solidFill>
            <a:srgbClr val="FA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Single Corner Rounded 14">
            <a:extLst>
              <a:ext uri="{FF2B5EF4-FFF2-40B4-BE49-F238E27FC236}">
                <a16:creationId xmlns:a16="http://schemas.microsoft.com/office/drawing/2014/main" id="{D36A7600-6405-4A6D-AABC-FD77F59430EA}"/>
              </a:ext>
            </a:extLst>
          </p:cNvPr>
          <p:cNvSpPr/>
          <p:nvPr/>
        </p:nvSpPr>
        <p:spPr>
          <a:xfrm>
            <a:off x="1638036" y="2168719"/>
            <a:ext cx="9354629" cy="756367"/>
          </a:xfrm>
          <a:prstGeom prst="round1Rect">
            <a:avLst>
              <a:gd name="adj" fmla="val 0"/>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Single Corner Rounded 15">
            <a:extLst>
              <a:ext uri="{FF2B5EF4-FFF2-40B4-BE49-F238E27FC236}">
                <a16:creationId xmlns:a16="http://schemas.microsoft.com/office/drawing/2014/main" id="{53AB4C18-F54C-4B7F-8B7F-B76FA3503281}"/>
              </a:ext>
            </a:extLst>
          </p:cNvPr>
          <p:cNvSpPr/>
          <p:nvPr/>
        </p:nvSpPr>
        <p:spPr>
          <a:xfrm>
            <a:off x="1637358" y="1351153"/>
            <a:ext cx="9355307" cy="756367"/>
          </a:xfrm>
          <a:prstGeom prst="round1Rect">
            <a:avLst>
              <a:gd name="adj" fmla="val 0"/>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418A48FC-3885-406A-BD00-2F0A2DF7735C}"/>
              </a:ext>
            </a:extLst>
          </p:cNvPr>
          <p:cNvSpPr txBox="1">
            <a:spLocks/>
          </p:cNvSpPr>
          <p:nvPr/>
        </p:nvSpPr>
        <p:spPr>
          <a:xfrm>
            <a:off x="1776533" y="2194360"/>
            <a:ext cx="9379770" cy="750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tx1"/>
                </a:solidFill>
              </a:rPr>
              <a:t>Decisão célere sobe disputas </a:t>
            </a:r>
          </a:p>
        </p:txBody>
      </p:sp>
      <p:sp>
        <p:nvSpPr>
          <p:cNvPr id="28" name="Title 1">
            <a:extLst>
              <a:ext uri="{FF2B5EF4-FFF2-40B4-BE49-F238E27FC236}">
                <a16:creationId xmlns:a16="http://schemas.microsoft.com/office/drawing/2014/main" id="{ACF12F7C-FCCD-4B2D-B7F2-329AEA5493FF}"/>
              </a:ext>
            </a:extLst>
          </p:cNvPr>
          <p:cNvSpPr txBox="1">
            <a:spLocks/>
          </p:cNvSpPr>
          <p:nvPr/>
        </p:nvSpPr>
        <p:spPr>
          <a:xfrm>
            <a:off x="1776533" y="1513209"/>
            <a:ext cx="9355307" cy="474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tx1"/>
                </a:solidFill>
              </a:rPr>
              <a:t>Mecanismos de Reclamação </a:t>
            </a:r>
          </a:p>
        </p:txBody>
      </p:sp>
      <p:sp>
        <p:nvSpPr>
          <p:cNvPr id="29" name="Title 1">
            <a:extLst>
              <a:ext uri="{FF2B5EF4-FFF2-40B4-BE49-F238E27FC236}">
                <a16:creationId xmlns:a16="http://schemas.microsoft.com/office/drawing/2014/main" id="{602A4054-04AD-4D70-9202-4EAB783BBE95}"/>
              </a:ext>
            </a:extLst>
          </p:cNvPr>
          <p:cNvSpPr txBox="1">
            <a:spLocks/>
          </p:cNvSpPr>
          <p:nvPr/>
        </p:nvSpPr>
        <p:spPr>
          <a:xfrm>
            <a:off x="1784430" y="3014883"/>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tx1"/>
                </a:solidFill>
              </a:rPr>
              <a:t>Controlo Humano na apreciação reclamações </a:t>
            </a:r>
          </a:p>
        </p:txBody>
      </p:sp>
      <p:sp>
        <p:nvSpPr>
          <p:cNvPr id="27" name="Rectangle: Single Corner Rounded 26">
            <a:extLst>
              <a:ext uri="{FF2B5EF4-FFF2-40B4-BE49-F238E27FC236}">
                <a16:creationId xmlns:a16="http://schemas.microsoft.com/office/drawing/2014/main" id="{9BAE5E39-0268-4243-B7DF-23519C4082DE}"/>
              </a:ext>
            </a:extLst>
          </p:cNvPr>
          <p:cNvSpPr/>
          <p:nvPr/>
        </p:nvSpPr>
        <p:spPr>
          <a:xfrm>
            <a:off x="1637358" y="3794584"/>
            <a:ext cx="9350726" cy="750096"/>
          </a:xfrm>
          <a:prstGeom prst="round1Rect">
            <a:avLst>
              <a:gd name="adj" fmla="val 0"/>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itle 1">
            <a:extLst>
              <a:ext uri="{FF2B5EF4-FFF2-40B4-BE49-F238E27FC236}">
                <a16:creationId xmlns:a16="http://schemas.microsoft.com/office/drawing/2014/main" id="{02311EA0-E155-4D7F-A88D-B4D906AB6746}"/>
              </a:ext>
            </a:extLst>
          </p:cNvPr>
          <p:cNvSpPr txBox="1">
            <a:spLocks/>
          </p:cNvSpPr>
          <p:nvPr/>
        </p:nvSpPr>
        <p:spPr>
          <a:xfrm>
            <a:off x="1784430" y="3853480"/>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tx1"/>
                </a:solidFill>
              </a:rPr>
              <a:t>Recurso garantido aos tribunais </a:t>
            </a:r>
          </a:p>
        </p:txBody>
      </p:sp>
      <p:sp>
        <p:nvSpPr>
          <p:cNvPr id="31" name="Rectangle: Single Corner Rounded 30">
            <a:extLst>
              <a:ext uri="{FF2B5EF4-FFF2-40B4-BE49-F238E27FC236}">
                <a16:creationId xmlns:a16="http://schemas.microsoft.com/office/drawing/2014/main" id="{E91D2434-CFAA-4545-81C4-A97F654B5FDD}"/>
              </a:ext>
            </a:extLst>
          </p:cNvPr>
          <p:cNvSpPr/>
          <p:nvPr/>
        </p:nvSpPr>
        <p:spPr>
          <a:xfrm>
            <a:off x="1637357" y="4606843"/>
            <a:ext cx="9355308" cy="750096"/>
          </a:xfrm>
          <a:prstGeom prst="round1Rect">
            <a:avLst>
              <a:gd name="adj" fmla="val 0"/>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itle 1">
            <a:extLst>
              <a:ext uri="{FF2B5EF4-FFF2-40B4-BE49-F238E27FC236}">
                <a16:creationId xmlns:a16="http://schemas.microsoft.com/office/drawing/2014/main" id="{A92E478D-CA6B-4D63-A384-7504727F0FB9}"/>
              </a:ext>
            </a:extLst>
          </p:cNvPr>
          <p:cNvSpPr txBox="1">
            <a:spLocks/>
          </p:cNvSpPr>
          <p:nvPr/>
        </p:nvSpPr>
        <p:spPr>
          <a:xfrm>
            <a:off x="1819947" y="4667878"/>
            <a:ext cx="9488875" cy="689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tx1"/>
                </a:solidFill>
              </a:rPr>
              <a:t>Mecanismos imediatos de resolução extrajudicial de disputas</a:t>
            </a:r>
          </a:p>
        </p:txBody>
      </p:sp>
      <p:grpSp>
        <p:nvGrpSpPr>
          <p:cNvPr id="21" name="Agrupar 20">
            <a:extLst>
              <a:ext uri="{FF2B5EF4-FFF2-40B4-BE49-F238E27FC236}">
                <a16:creationId xmlns:a16="http://schemas.microsoft.com/office/drawing/2014/main" id="{68103E1A-AB37-4E08-86BA-047013427262}"/>
              </a:ext>
            </a:extLst>
          </p:cNvPr>
          <p:cNvGrpSpPr/>
          <p:nvPr/>
        </p:nvGrpSpPr>
        <p:grpSpPr>
          <a:xfrm>
            <a:off x="762811" y="1404533"/>
            <a:ext cx="742066" cy="691756"/>
            <a:chOff x="762811" y="1404533"/>
            <a:chExt cx="742066" cy="691756"/>
          </a:xfrm>
        </p:grpSpPr>
        <p:pic>
          <p:nvPicPr>
            <p:cNvPr id="11" name="Picture 10">
              <a:extLst>
                <a:ext uri="{FF2B5EF4-FFF2-40B4-BE49-F238E27FC236}">
                  <a16:creationId xmlns:a16="http://schemas.microsoft.com/office/drawing/2014/main" id="{E08766DC-1FFF-4F6C-BD22-F85DB0790EC1}"/>
                </a:ext>
              </a:extLst>
            </p:cNvPr>
            <p:cNvPicPr>
              <a:picLocks noChangeAspect="1"/>
            </p:cNvPicPr>
            <p:nvPr/>
          </p:nvPicPr>
          <p:blipFill>
            <a:blip r:embed="rId3"/>
            <a:stretch>
              <a:fillRect/>
            </a:stretch>
          </p:blipFill>
          <p:spPr>
            <a:xfrm>
              <a:off x="762811" y="1404533"/>
              <a:ext cx="742066" cy="691756"/>
            </a:xfrm>
            <a:prstGeom prst="rect">
              <a:avLst/>
            </a:prstGeom>
          </p:spPr>
        </p:pic>
        <p:sp>
          <p:nvSpPr>
            <p:cNvPr id="12" name="Oval 11">
              <a:extLst>
                <a:ext uri="{FF2B5EF4-FFF2-40B4-BE49-F238E27FC236}">
                  <a16:creationId xmlns:a16="http://schemas.microsoft.com/office/drawing/2014/main" id="{7A0FF911-2F70-4118-8582-55D48DCA3FCB}"/>
                </a:ext>
              </a:extLst>
            </p:cNvPr>
            <p:cNvSpPr/>
            <p:nvPr/>
          </p:nvSpPr>
          <p:spPr>
            <a:xfrm>
              <a:off x="888675" y="1513209"/>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20" name="Agrupar 19">
            <a:extLst>
              <a:ext uri="{FF2B5EF4-FFF2-40B4-BE49-F238E27FC236}">
                <a16:creationId xmlns:a16="http://schemas.microsoft.com/office/drawing/2014/main" id="{01EA82E7-D3AE-4753-9919-8783FCFBB65E}"/>
              </a:ext>
            </a:extLst>
          </p:cNvPr>
          <p:cNvGrpSpPr/>
          <p:nvPr/>
        </p:nvGrpSpPr>
        <p:grpSpPr>
          <a:xfrm>
            <a:off x="793647" y="2182916"/>
            <a:ext cx="742066" cy="782912"/>
            <a:chOff x="793647" y="2182916"/>
            <a:chExt cx="742066" cy="782912"/>
          </a:xfrm>
        </p:grpSpPr>
        <p:pic>
          <p:nvPicPr>
            <p:cNvPr id="6" name="Picture 5">
              <a:extLst>
                <a:ext uri="{FF2B5EF4-FFF2-40B4-BE49-F238E27FC236}">
                  <a16:creationId xmlns:a16="http://schemas.microsoft.com/office/drawing/2014/main" id="{E3D0207F-6FE2-4160-9BB3-DAF9DDD53E68}"/>
                </a:ext>
              </a:extLst>
            </p:cNvPr>
            <p:cNvPicPr>
              <a:picLocks noChangeAspect="1"/>
            </p:cNvPicPr>
            <p:nvPr/>
          </p:nvPicPr>
          <p:blipFill>
            <a:blip r:embed="rId4"/>
            <a:stretch>
              <a:fillRect/>
            </a:stretch>
          </p:blipFill>
          <p:spPr>
            <a:xfrm>
              <a:off x="793647" y="2182916"/>
              <a:ext cx="742066" cy="782912"/>
            </a:xfrm>
            <a:prstGeom prst="rect">
              <a:avLst/>
            </a:prstGeom>
          </p:spPr>
        </p:pic>
        <p:sp>
          <p:nvSpPr>
            <p:cNvPr id="23" name="Oval 22">
              <a:extLst>
                <a:ext uri="{FF2B5EF4-FFF2-40B4-BE49-F238E27FC236}">
                  <a16:creationId xmlns:a16="http://schemas.microsoft.com/office/drawing/2014/main" id="{261CA6B0-0DC3-4BCD-A05E-FD258C5C680C}"/>
                </a:ext>
              </a:extLst>
            </p:cNvPr>
            <p:cNvSpPr/>
            <p:nvPr/>
          </p:nvSpPr>
          <p:spPr>
            <a:xfrm>
              <a:off x="918695" y="2324282"/>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19" name="Agrupar 18">
            <a:extLst>
              <a:ext uri="{FF2B5EF4-FFF2-40B4-BE49-F238E27FC236}">
                <a16:creationId xmlns:a16="http://schemas.microsoft.com/office/drawing/2014/main" id="{7F934CCE-2F63-4D39-A8DB-70489008881C}"/>
              </a:ext>
            </a:extLst>
          </p:cNvPr>
          <p:cNvGrpSpPr/>
          <p:nvPr/>
        </p:nvGrpSpPr>
        <p:grpSpPr>
          <a:xfrm>
            <a:off x="762810" y="2979819"/>
            <a:ext cx="742067" cy="754643"/>
            <a:chOff x="762810" y="2979819"/>
            <a:chExt cx="742067" cy="754643"/>
          </a:xfrm>
        </p:grpSpPr>
        <p:pic>
          <p:nvPicPr>
            <p:cNvPr id="5" name="Picture 4">
              <a:extLst>
                <a:ext uri="{FF2B5EF4-FFF2-40B4-BE49-F238E27FC236}">
                  <a16:creationId xmlns:a16="http://schemas.microsoft.com/office/drawing/2014/main" id="{F41D54EA-0C8A-4D8A-A324-E7E4E993CAF5}"/>
                </a:ext>
              </a:extLst>
            </p:cNvPr>
            <p:cNvPicPr>
              <a:picLocks noChangeAspect="1"/>
            </p:cNvPicPr>
            <p:nvPr/>
          </p:nvPicPr>
          <p:blipFill>
            <a:blip r:embed="rId5"/>
            <a:stretch>
              <a:fillRect/>
            </a:stretch>
          </p:blipFill>
          <p:spPr>
            <a:xfrm>
              <a:off x="762810" y="2979819"/>
              <a:ext cx="742067" cy="754643"/>
            </a:xfrm>
            <a:prstGeom prst="rect">
              <a:avLst/>
            </a:prstGeom>
          </p:spPr>
        </p:pic>
        <p:sp>
          <p:nvSpPr>
            <p:cNvPr id="24" name="Oval 23">
              <a:extLst>
                <a:ext uri="{FF2B5EF4-FFF2-40B4-BE49-F238E27FC236}">
                  <a16:creationId xmlns:a16="http://schemas.microsoft.com/office/drawing/2014/main" id="{B4126D5C-DA0C-4656-8F79-4FBE72569090}"/>
                </a:ext>
              </a:extLst>
            </p:cNvPr>
            <p:cNvSpPr/>
            <p:nvPr/>
          </p:nvSpPr>
          <p:spPr>
            <a:xfrm>
              <a:off x="911504" y="3119938"/>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18" name="Agrupar 17">
            <a:extLst>
              <a:ext uri="{FF2B5EF4-FFF2-40B4-BE49-F238E27FC236}">
                <a16:creationId xmlns:a16="http://schemas.microsoft.com/office/drawing/2014/main" id="{96C53B9D-54A5-4B10-B4E2-ED173F9BDC8B}"/>
              </a:ext>
            </a:extLst>
          </p:cNvPr>
          <p:cNvGrpSpPr/>
          <p:nvPr/>
        </p:nvGrpSpPr>
        <p:grpSpPr>
          <a:xfrm>
            <a:off x="793646" y="3826245"/>
            <a:ext cx="742067" cy="703350"/>
            <a:chOff x="793646" y="3826245"/>
            <a:chExt cx="742067" cy="703350"/>
          </a:xfrm>
        </p:grpSpPr>
        <p:pic>
          <p:nvPicPr>
            <p:cNvPr id="3" name="Picture 2">
              <a:extLst>
                <a:ext uri="{FF2B5EF4-FFF2-40B4-BE49-F238E27FC236}">
                  <a16:creationId xmlns:a16="http://schemas.microsoft.com/office/drawing/2014/main" id="{C4F7A75A-B1B5-4269-982F-EF6E5F5042FC}"/>
                </a:ext>
              </a:extLst>
            </p:cNvPr>
            <p:cNvPicPr>
              <a:picLocks noChangeAspect="1"/>
            </p:cNvPicPr>
            <p:nvPr/>
          </p:nvPicPr>
          <p:blipFill>
            <a:blip r:embed="rId6"/>
            <a:stretch>
              <a:fillRect/>
            </a:stretch>
          </p:blipFill>
          <p:spPr>
            <a:xfrm>
              <a:off x="793646" y="3826245"/>
              <a:ext cx="742067" cy="703350"/>
            </a:xfrm>
            <a:prstGeom prst="rect">
              <a:avLst/>
            </a:prstGeom>
          </p:spPr>
        </p:pic>
        <p:sp>
          <p:nvSpPr>
            <p:cNvPr id="25" name="Oval 24">
              <a:extLst>
                <a:ext uri="{FF2B5EF4-FFF2-40B4-BE49-F238E27FC236}">
                  <a16:creationId xmlns:a16="http://schemas.microsoft.com/office/drawing/2014/main" id="{742D4FC7-58D3-4F41-B7D2-D873E396FEAB}"/>
                </a:ext>
              </a:extLst>
            </p:cNvPr>
            <p:cNvSpPr/>
            <p:nvPr/>
          </p:nvSpPr>
          <p:spPr>
            <a:xfrm>
              <a:off x="918695" y="3874584"/>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13" name="Agrupar 12">
            <a:extLst>
              <a:ext uri="{FF2B5EF4-FFF2-40B4-BE49-F238E27FC236}">
                <a16:creationId xmlns:a16="http://schemas.microsoft.com/office/drawing/2014/main" id="{CD4167FE-8F2E-439D-9703-0C372734DC86}"/>
              </a:ext>
            </a:extLst>
          </p:cNvPr>
          <p:cNvGrpSpPr/>
          <p:nvPr/>
        </p:nvGrpSpPr>
        <p:grpSpPr>
          <a:xfrm>
            <a:off x="803717" y="4637360"/>
            <a:ext cx="742066" cy="689062"/>
            <a:chOff x="803717" y="4637360"/>
            <a:chExt cx="742066" cy="689062"/>
          </a:xfrm>
        </p:grpSpPr>
        <p:pic>
          <p:nvPicPr>
            <p:cNvPr id="2" name="Picture 1">
              <a:extLst>
                <a:ext uri="{FF2B5EF4-FFF2-40B4-BE49-F238E27FC236}">
                  <a16:creationId xmlns:a16="http://schemas.microsoft.com/office/drawing/2014/main" id="{1A8667E9-F438-4554-B33F-67C25DCA71E6}"/>
                </a:ext>
              </a:extLst>
            </p:cNvPr>
            <p:cNvPicPr>
              <a:picLocks noChangeAspect="1"/>
            </p:cNvPicPr>
            <p:nvPr/>
          </p:nvPicPr>
          <p:blipFill>
            <a:blip r:embed="rId7"/>
            <a:stretch>
              <a:fillRect/>
            </a:stretch>
          </p:blipFill>
          <p:spPr>
            <a:xfrm>
              <a:off x="803717" y="4637360"/>
              <a:ext cx="742066" cy="689062"/>
            </a:xfrm>
            <a:prstGeom prst="rect">
              <a:avLst/>
            </a:prstGeom>
          </p:spPr>
        </p:pic>
        <p:sp>
          <p:nvSpPr>
            <p:cNvPr id="26" name="Oval 25">
              <a:extLst>
                <a:ext uri="{FF2B5EF4-FFF2-40B4-BE49-F238E27FC236}">
                  <a16:creationId xmlns:a16="http://schemas.microsoft.com/office/drawing/2014/main" id="{D0B1C78C-2C9D-4C9B-B46F-3480F92DA85B}"/>
                </a:ext>
              </a:extLst>
            </p:cNvPr>
            <p:cNvSpPr/>
            <p:nvPr/>
          </p:nvSpPr>
          <p:spPr>
            <a:xfrm>
              <a:off x="895238" y="4775206"/>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33" name="Rectangle: Single Corner Rounded 13">
            <a:extLst>
              <a:ext uri="{FF2B5EF4-FFF2-40B4-BE49-F238E27FC236}">
                <a16:creationId xmlns:a16="http://schemas.microsoft.com/office/drawing/2014/main" id="{3FA42A87-E14A-440D-B6FA-480D8CB1EE58}"/>
              </a:ext>
            </a:extLst>
          </p:cNvPr>
          <p:cNvSpPr/>
          <p:nvPr/>
        </p:nvSpPr>
        <p:spPr>
          <a:xfrm>
            <a:off x="1666469" y="5499823"/>
            <a:ext cx="9354629" cy="750096"/>
          </a:xfrm>
          <a:prstGeom prst="round1Rect">
            <a:avLst>
              <a:gd name="adj" fmla="val 0"/>
            </a:avLst>
          </a:prstGeom>
          <a:solidFill>
            <a:srgbClr val="FA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200" b="1" kern="1200" dirty="0">
                <a:solidFill>
                  <a:schemeClr val="tx1"/>
                </a:solidFill>
                <a:latin typeface="+mj-lt"/>
                <a:ea typeface="+mj-ea"/>
                <a:cs typeface="+mj-cs"/>
              </a:rPr>
              <a:t>Garantia</a:t>
            </a:r>
            <a:r>
              <a:rPr lang="pt-PT" sz="2200" dirty="0">
                <a:solidFill>
                  <a:schemeClr val="tx1"/>
                </a:solidFill>
              </a:rPr>
              <a:t> </a:t>
            </a:r>
            <a:r>
              <a:rPr lang="pt-PT" sz="2200" b="1" kern="1200" dirty="0">
                <a:solidFill>
                  <a:schemeClr val="tx1"/>
                </a:solidFill>
                <a:latin typeface="+mj-lt"/>
                <a:ea typeface="+mj-ea"/>
                <a:cs typeface="+mj-cs"/>
              </a:rPr>
              <a:t>de Proteção de Direitos Fundamentais e dados Pessoais  </a:t>
            </a:r>
          </a:p>
        </p:txBody>
      </p:sp>
      <p:grpSp>
        <p:nvGrpSpPr>
          <p:cNvPr id="34" name="Agrupar 33">
            <a:extLst>
              <a:ext uri="{FF2B5EF4-FFF2-40B4-BE49-F238E27FC236}">
                <a16:creationId xmlns:a16="http://schemas.microsoft.com/office/drawing/2014/main" id="{DAF1D985-BEF7-4328-9F93-458AFD91FD20}"/>
              </a:ext>
            </a:extLst>
          </p:cNvPr>
          <p:cNvGrpSpPr/>
          <p:nvPr/>
        </p:nvGrpSpPr>
        <p:grpSpPr>
          <a:xfrm>
            <a:off x="791921" y="5495276"/>
            <a:ext cx="742067" cy="754643"/>
            <a:chOff x="762810" y="2979819"/>
            <a:chExt cx="742067" cy="754643"/>
          </a:xfrm>
        </p:grpSpPr>
        <p:pic>
          <p:nvPicPr>
            <p:cNvPr id="35" name="Picture 4">
              <a:extLst>
                <a:ext uri="{FF2B5EF4-FFF2-40B4-BE49-F238E27FC236}">
                  <a16:creationId xmlns:a16="http://schemas.microsoft.com/office/drawing/2014/main" id="{9867E908-8E18-4C38-A6EB-357B12DE3984}"/>
                </a:ext>
              </a:extLst>
            </p:cNvPr>
            <p:cNvPicPr>
              <a:picLocks noChangeAspect="1"/>
            </p:cNvPicPr>
            <p:nvPr/>
          </p:nvPicPr>
          <p:blipFill>
            <a:blip r:embed="rId5"/>
            <a:stretch>
              <a:fillRect/>
            </a:stretch>
          </p:blipFill>
          <p:spPr>
            <a:xfrm>
              <a:off x="762810" y="2979819"/>
              <a:ext cx="742067" cy="754643"/>
            </a:xfrm>
            <a:prstGeom prst="rect">
              <a:avLst/>
            </a:prstGeom>
          </p:spPr>
        </p:pic>
        <p:sp>
          <p:nvSpPr>
            <p:cNvPr id="36" name="Oval 35">
              <a:extLst>
                <a:ext uri="{FF2B5EF4-FFF2-40B4-BE49-F238E27FC236}">
                  <a16:creationId xmlns:a16="http://schemas.microsoft.com/office/drawing/2014/main" id="{3D25A5D9-ABD5-4DCD-A323-E42C8E09D079}"/>
                </a:ext>
              </a:extLst>
            </p:cNvPr>
            <p:cNvSpPr/>
            <p:nvPr/>
          </p:nvSpPr>
          <p:spPr>
            <a:xfrm>
              <a:off x="911504" y="3119938"/>
              <a:ext cx="483285" cy="474404"/>
            </a:xfrm>
            <a:prstGeom prst="ellipse">
              <a:avLst/>
            </a:prstGeom>
            <a:solidFill>
              <a:srgbClr val="1A1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67801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62"/>
        <p:cNvGrpSpPr/>
        <p:nvPr/>
      </p:nvGrpSpPr>
      <p:grpSpPr>
        <a:xfrm>
          <a:off x="0" y="0"/>
          <a:ext cx="0" cy="0"/>
          <a:chOff x="0" y="0"/>
          <a:chExt cx="0" cy="0"/>
        </a:xfrm>
      </p:grpSpPr>
      <p:sp>
        <p:nvSpPr>
          <p:cNvPr id="5963" name="Google Shape;5963;p44"/>
          <p:cNvSpPr/>
          <p:nvPr/>
        </p:nvSpPr>
        <p:spPr>
          <a:xfrm>
            <a:off x="3886201" y="-8372"/>
            <a:ext cx="8305800" cy="686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964" name="Google Shape;5964;p44"/>
          <p:cNvSpPr/>
          <p:nvPr/>
        </p:nvSpPr>
        <p:spPr>
          <a:xfrm>
            <a:off x="0" y="-8372"/>
            <a:ext cx="6640286" cy="6860980"/>
          </a:xfrm>
          <a:custGeom>
            <a:avLst/>
            <a:gdLst/>
            <a:ahLst/>
            <a:cxnLst/>
            <a:rect l="l" t="t" r="r" b="b"/>
            <a:pathLst>
              <a:path w="4347210" h="7560309" extrusionOk="0">
                <a:moveTo>
                  <a:pt x="0" y="7559992"/>
                </a:moveTo>
                <a:lnTo>
                  <a:pt x="4347006" y="7559992"/>
                </a:lnTo>
                <a:lnTo>
                  <a:pt x="4347006" y="0"/>
                </a:lnTo>
                <a:lnTo>
                  <a:pt x="0" y="0"/>
                </a:lnTo>
                <a:lnTo>
                  <a:pt x="0" y="7559992"/>
                </a:lnTo>
                <a:close/>
              </a:path>
            </a:pathLst>
          </a:custGeom>
          <a:solidFill>
            <a:srgbClr val="1919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dk1"/>
              </a:solidFill>
              <a:latin typeface="Raleway"/>
              <a:ea typeface="Raleway"/>
              <a:cs typeface="Raleway"/>
              <a:sym typeface="Raleway"/>
            </a:endParaRPr>
          </a:p>
          <a:p>
            <a:pPr marL="0" marR="0" lvl="0" indent="0" algn="ctr" rtl="0">
              <a:spcBef>
                <a:spcPts val="0"/>
              </a:spcBef>
              <a:spcAft>
                <a:spcPts val="0"/>
              </a:spcAft>
              <a:buNone/>
            </a:pPr>
            <a:r>
              <a:rPr lang="pt-PT" sz="2052" dirty="0">
                <a:solidFill>
                  <a:schemeClr val="dk1"/>
                </a:solidFill>
                <a:latin typeface="Raleway"/>
                <a:ea typeface="Raleway"/>
                <a:cs typeface="Raleway"/>
                <a:sym typeface="Raleway"/>
              </a:rPr>
              <a:t>	</a:t>
            </a:r>
            <a:r>
              <a:rPr lang="pt-PT" sz="2052" dirty="0">
                <a:solidFill>
                  <a:schemeClr val="bg1"/>
                </a:solidFill>
                <a:latin typeface="Raleway"/>
                <a:ea typeface="Raleway"/>
                <a:cs typeface="Raleway"/>
                <a:sym typeface="Raleway"/>
              </a:rPr>
              <a:t>Miguel Carretas</a:t>
            </a:r>
          </a:p>
          <a:p>
            <a:pPr marL="0" marR="0" lvl="0" indent="0" algn="ctr" rtl="0">
              <a:spcBef>
                <a:spcPts val="0"/>
              </a:spcBef>
              <a:spcAft>
                <a:spcPts val="0"/>
              </a:spcAft>
              <a:buNone/>
            </a:pPr>
            <a:endParaRPr lang="pt-PT" sz="2052" dirty="0">
              <a:solidFill>
                <a:schemeClr val="bg1"/>
              </a:solidFill>
              <a:latin typeface="Raleway"/>
              <a:ea typeface="Raleway"/>
              <a:cs typeface="Raleway"/>
              <a:sym typeface="Raleway"/>
            </a:endParaRPr>
          </a:p>
          <a:p>
            <a:pPr marL="0" marR="0" lvl="0" indent="0" algn="l" rtl="0">
              <a:spcBef>
                <a:spcPts val="0"/>
              </a:spcBef>
              <a:spcAft>
                <a:spcPts val="0"/>
              </a:spcAft>
              <a:buNone/>
            </a:pPr>
            <a:endParaRPr lang="pt-PT" sz="2052" dirty="0">
              <a:solidFill>
                <a:schemeClr val="bg1"/>
              </a:solidFill>
              <a:latin typeface="Raleway"/>
              <a:ea typeface="Raleway"/>
              <a:cs typeface="Raleway"/>
              <a:sym typeface="Raleway"/>
            </a:endParaRPr>
          </a:p>
          <a:p>
            <a:pPr marL="0" marR="0" lvl="0" indent="0" algn="ctr" rtl="0">
              <a:spcBef>
                <a:spcPts val="0"/>
              </a:spcBef>
              <a:spcAft>
                <a:spcPts val="0"/>
              </a:spcAft>
              <a:buNone/>
            </a:pPr>
            <a:r>
              <a:rPr lang="pt-PT" sz="2052" dirty="0">
                <a:solidFill>
                  <a:schemeClr val="bg1"/>
                </a:solidFill>
                <a:latin typeface="Raleway"/>
                <a:ea typeface="Raleway"/>
                <a:cs typeface="Raleway"/>
                <a:sym typeface="Raleway"/>
              </a:rPr>
              <a:t>	www.audiogest.pt</a:t>
            </a:r>
          </a:p>
          <a:p>
            <a:pPr marL="0" marR="0" lvl="0" indent="0" algn="ctr" rtl="0">
              <a:spcBef>
                <a:spcPts val="0"/>
              </a:spcBef>
              <a:spcAft>
                <a:spcPts val="0"/>
              </a:spcAft>
              <a:buNone/>
            </a:pPr>
            <a:r>
              <a:rPr lang="pt-PT" sz="2052" dirty="0">
                <a:solidFill>
                  <a:schemeClr val="bg1"/>
                </a:solidFill>
                <a:latin typeface="Raleway"/>
                <a:ea typeface="Raleway"/>
                <a:cs typeface="Raleway"/>
                <a:sym typeface="Raleway"/>
              </a:rPr>
              <a:t>	</a:t>
            </a:r>
          </a:p>
          <a:p>
            <a:pPr marL="0" marR="0" lvl="0" indent="0" algn="l" rtl="0">
              <a:spcBef>
                <a:spcPts val="0"/>
              </a:spcBef>
              <a:spcAft>
                <a:spcPts val="0"/>
              </a:spcAft>
              <a:buNone/>
            </a:pPr>
            <a:endParaRPr lang="pt-PT" sz="2052" dirty="0">
              <a:solidFill>
                <a:schemeClr val="bg1"/>
              </a:solidFill>
              <a:latin typeface="Raleway"/>
              <a:ea typeface="Raleway"/>
              <a:cs typeface="Raleway"/>
              <a:sym typeface="Raleway"/>
            </a:endParaRPr>
          </a:p>
          <a:p>
            <a:pPr marL="0" marR="0" lvl="0" indent="0" algn="ctr" rtl="0">
              <a:spcBef>
                <a:spcPts val="0"/>
              </a:spcBef>
              <a:spcAft>
                <a:spcPts val="0"/>
              </a:spcAft>
              <a:buNone/>
            </a:pPr>
            <a:r>
              <a:rPr lang="pt-PT" sz="2052" dirty="0">
                <a:solidFill>
                  <a:schemeClr val="bg1"/>
                </a:solidFill>
                <a:latin typeface="Raleway"/>
                <a:ea typeface="Raleway"/>
                <a:cs typeface="Raleway"/>
                <a:sym typeface="Raleway"/>
              </a:rPr>
              <a:t>      </a:t>
            </a:r>
            <a:r>
              <a:rPr lang="pt-PT" sz="1800" dirty="0">
                <a:solidFill>
                  <a:schemeClr val="bg1"/>
                </a:solidFill>
                <a:latin typeface="Raleway"/>
                <a:ea typeface="Raleway"/>
                <a:cs typeface="Raleway"/>
                <a:sym typeface="Raleway"/>
              </a:rPr>
              <a:t>e-mail: miguel.carretas@audiogest.pt</a:t>
            </a:r>
          </a:p>
          <a:p>
            <a:pPr marL="0" marR="0" lvl="0" indent="0" algn="ctr" rtl="0">
              <a:spcBef>
                <a:spcPts val="0"/>
              </a:spcBef>
              <a:spcAft>
                <a:spcPts val="0"/>
              </a:spcAft>
              <a:buNone/>
            </a:pPr>
            <a:r>
              <a:rPr lang="pt-PT" sz="1800" dirty="0">
                <a:solidFill>
                  <a:schemeClr val="bg1"/>
                </a:solidFill>
                <a:latin typeface="Raleway"/>
                <a:ea typeface="Raleway"/>
                <a:cs typeface="Raleway"/>
                <a:sym typeface="Raleway"/>
              </a:rPr>
              <a:t>       tel.: +351 213 156 655</a:t>
            </a:r>
          </a:p>
          <a:p>
            <a:pPr marL="0" marR="0" lvl="0" indent="0" algn="l" rtl="0">
              <a:spcBef>
                <a:spcPts val="0"/>
              </a:spcBef>
              <a:spcAft>
                <a:spcPts val="0"/>
              </a:spcAft>
              <a:buNone/>
            </a:pPr>
            <a:r>
              <a:rPr lang="pt-PT" sz="1800" dirty="0">
                <a:solidFill>
                  <a:schemeClr val="bg1"/>
                </a:solidFill>
                <a:latin typeface="Raleway"/>
                <a:ea typeface="Raleway"/>
                <a:cs typeface="Raleway"/>
                <a:sym typeface="Raleway"/>
              </a:rPr>
              <a:t>	</a:t>
            </a:r>
          </a:p>
        </p:txBody>
      </p:sp>
      <p:sp>
        <p:nvSpPr>
          <p:cNvPr id="5965" name="Google Shape;5965;p44"/>
          <p:cNvSpPr txBox="1"/>
          <p:nvPr/>
        </p:nvSpPr>
        <p:spPr>
          <a:xfrm>
            <a:off x="12537440" y="134112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Raleway"/>
              <a:ea typeface="Raleway"/>
              <a:cs typeface="Raleway"/>
              <a:sym typeface="Raleway"/>
            </a:endParaRPr>
          </a:p>
        </p:txBody>
      </p:sp>
      <p:sp>
        <p:nvSpPr>
          <p:cNvPr id="5966" name="Google Shape;5966;p44"/>
          <p:cNvSpPr txBox="1">
            <a:spLocks noGrp="1"/>
          </p:cNvSpPr>
          <p:nvPr>
            <p:ph type="title"/>
          </p:nvPr>
        </p:nvSpPr>
        <p:spPr>
          <a:xfrm>
            <a:off x="0" y="-406400"/>
            <a:ext cx="6638880" cy="3126237"/>
          </a:xfrm>
          <a:prstGeom prst="rect">
            <a:avLst/>
          </a:prstGeom>
          <a:noFill/>
          <a:ln>
            <a:noFill/>
          </a:ln>
        </p:spPr>
        <p:txBody>
          <a:bodyPr spcFirstLastPara="1" wrap="square" lIns="0" tIns="14475" rIns="0" bIns="0" anchor="ctr" anchorCtr="0">
            <a:spAutoFit/>
          </a:bodyPr>
          <a:lstStyle/>
          <a:p>
            <a:pPr marL="14480" lvl="0" indent="0" algn="ctr" rtl="0">
              <a:lnSpc>
                <a:spcPct val="336816"/>
              </a:lnSpc>
              <a:spcBef>
                <a:spcPts val="0"/>
              </a:spcBef>
              <a:spcAft>
                <a:spcPts val="0"/>
              </a:spcAft>
              <a:buClr>
                <a:schemeClr val="lt1"/>
              </a:buClr>
              <a:buSzPts val="6000"/>
              <a:buFont typeface="Raleway ExtraBold"/>
              <a:buNone/>
            </a:pPr>
            <a:r>
              <a:rPr lang="en-GB" sz="6000" dirty="0">
                <a:solidFill>
                  <a:schemeClr val="lt1"/>
                </a:solidFill>
              </a:rPr>
              <a:t>  </a:t>
            </a:r>
            <a:r>
              <a:rPr lang="en-GB" sz="6000" dirty="0" err="1">
                <a:solidFill>
                  <a:schemeClr val="lt1"/>
                </a:solidFill>
              </a:rPr>
              <a:t>Obrigado</a:t>
            </a:r>
            <a:r>
              <a:rPr lang="en-GB" sz="6000" dirty="0">
                <a:solidFill>
                  <a:schemeClr val="lt1"/>
                </a:solidFill>
              </a:rPr>
              <a:t>!</a:t>
            </a:r>
            <a:endParaRPr sz="2800" dirty="0">
              <a:solidFill>
                <a:schemeClr val="lt1"/>
              </a:solidFill>
              <a:latin typeface="Raleway ExtraBold"/>
              <a:ea typeface="Raleway ExtraBold"/>
              <a:cs typeface="Raleway ExtraBold"/>
              <a:sym typeface="Raleway ExtraBold"/>
            </a:endParaRPr>
          </a:p>
        </p:txBody>
      </p:sp>
      <p:sp>
        <p:nvSpPr>
          <p:cNvPr id="5967" name="Google Shape;5967;p44"/>
          <p:cNvSpPr/>
          <p:nvPr/>
        </p:nvSpPr>
        <p:spPr>
          <a:xfrm>
            <a:off x="6640285" y="-8372"/>
            <a:ext cx="5550311" cy="6860980"/>
          </a:xfrm>
          <a:custGeom>
            <a:avLst/>
            <a:gdLst/>
            <a:ahLst/>
            <a:cxnLst/>
            <a:rect l="l" t="t" r="r" b="b"/>
            <a:pathLst>
              <a:path w="6345555" h="7560309" extrusionOk="0">
                <a:moveTo>
                  <a:pt x="6344996" y="0"/>
                </a:moveTo>
                <a:lnTo>
                  <a:pt x="0" y="0"/>
                </a:lnTo>
                <a:lnTo>
                  <a:pt x="0" y="7559992"/>
                </a:lnTo>
                <a:lnTo>
                  <a:pt x="6344996" y="7559992"/>
                </a:lnTo>
                <a:lnTo>
                  <a:pt x="6344996" y="0"/>
                </a:lnTo>
                <a:close/>
              </a:path>
            </a:pathLst>
          </a:custGeom>
          <a:solidFill>
            <a:srgbClr val="0E0E3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052">
              <a:solidFill>
                <a:schemeClr val="dk1"/>
              </a:solidFill>
              <a:latin typeface="Raleway"/>
              <a:ea typeface="Raleway"/>
              <a:cs typeface="Raleway"/>
              <a:sym typeface="Raleway"/>
            </a:endParaRPr>
          </a:p>
        </p:txBody>
      </p:sp>
      <p:pic>
        <p:nvPicPr>
          <p:cNvPr id="3" name="Imagem 2">
            <a:extLst>
              <a:ext uri="{FF2B5EF4-FFF2-40B4-BE49-F238E27FC236}">
                <a16:creationId xmlns:a16="http://schemas.microsoft.com/office/drawing/2014/main" id="{280631A7-825B-4321-9836-F562DD44BB92}"/>
              </a:ext>
            </a:extLst>
          </p:cNvPr>
          <p:cNvPicPr>
            <a:picLocks noChangeAspect="1"/>
          </p:cNvPicPr>
          <p:nvPr/>
        </p:nvPicPr>
        <p:blipFill>
          <a:blip r:embed="rId3"/>
          <a:stretch>
            <a:fillRect/>
          </a:stretch>
        </p:blipFill>
        <p:spPr>
          <a:xfrm>
            <a:off x="7286207" y="1156718"/>
            <a:ext cx="4258466" cy="2017277"/>
          </a:xfrm>
          <a:prstGeom prst="rect">
            <a:avLst/>
          </a:prstGeom>
        </p:spPr>
      </p:pic>
      <p:pic>
        <p:nvPicPr>
          <p:cNvPr id="4" name="Imagem 3" descr="Uma imagem com desenho&#10;&#10;Descrição gerada automaticamente">
            <a:extLst>
              <a:ext uri="{FF2B5EF4-FFF2-40B4-BE49-F238E27FC236}">
                <a16:creationId xmlns:a16="http://schemas.microsoft.com/office/drawing/2014/main" id="{C94ECA28-2575-4CE6-B78C-27DEAC64C603}"/>
              </a:ext>
            </a:extLst>
          </p:cNvPr>
          <p:cNvPicPr>
            <a:picLocks noChangeAspect="1"/>
          </p:cNvPicPr>
          <p:nvPr/>
        </p:nvPicPr>
        <p:blipFill rotWithShape="1">
          <a:blip r:embed="rId4"/>
          <a:srcRect l="3435" t="33562" r="12531" b="25913"/>
          <a:stretch/>
        </p:blipFill>
        <p:spPr>
          <a:xfrm>
            <a:off x="8545285" y="3955553"/>
            <a:ext cx="2090057" cy="767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0E05-CB9C-8149-A1D8-DF042A3CB5E4}"/>
              </a:ext>
            </a:extLst>
          </p:cNvPr>
          <p:cNvSpPr>
            <a:spLocks noGrp="1"/>
          </p:cNvSpPr>
          <p:nvPr>
            <p:ph type="title"/>
          </p:nvPr>
        </p:nvSpPr>
        <p:spPr>
          <a:xfrm>
            <a:off x="390836" y="84093"/>
            <a:ext cx="10414647" cy="1058364"/>
          </a:xfrm>
        </p:spPr>
        <p:txBody>
          <a:bodyPr>
            <a:normAutofit/>
          </a:bodyPr>
          <a:lstStyle/>
          <a:p>
            <a:r>
              <a:rPr lang="en-US" sz="4400" b="1" dirty="0" err="1">
                <a:solidFill>
                  <a:schemeClr val="tx1"/>
                </a:solidFill>
                <a:latin typeface="Arial Narrow" panose="020B0606020202030204" pitchFamily="34" charset="0"/>
              </a:rPr>
              <a:t>Os</a:t>
            </a:r>
            <a:r>
              <a:rPr lang="en-US" sz="4400" b="1" dirty="0">
                <a:solidFill>
                  <a:schemeClr val="tx1"/>
                </a:solidFill>
                <a:latin typeface="Arial Narrow" panose="020B0606020202030204" pitchFamily="34" charset="0"/>
              </a:rPr>
              <a:t> “</a:t>
            </a:r>
            <a:r>
              <a:rPr lang="en-US" sz="4400" b="1" dirty="0" err="1">
                <a:solidFill>
                  <a:schemeClr val="tx1"/>
                </a:solidFill>
                <a:latin typeface="Arial Narrow" panose="020B0606020202030204" pitchFamily="34" charset="0"/>
              </a:rPr>
              <a:t>Direitos</a:t>
            </a:r>
            <a:r>
              <a:rPr lang="en-US" sz="4400" b="1" dirty="0">
                <a:solidFill>
                  <a:schemeClr val="tx1"/>
                </a:solidFill>
                <a:latin typeface="Arial Narrow" panose="020B0606020202030204" pitchFamily="34" charset="0"/>
              </a:rPr>
              <a:t> </a:t>
            </a:r>
            <a:r>
              <a:rPr lang="en-US" sz="4400" b="1" dirty="0" err="1">
                <a:solidFill>
                  <a:schemeClr val="tx1"/>
                </a:solidFill>
                <a:latin typeface="Arial Narrow" panose="020B0606020202030204" pitchFamily="34" charset="0"/>
              </a:rPr>
              <a:t>na</a:t>
            </a:r>
            <a:r>
              <a:rPr lang="en-US" sz="4400" b="1" dirty="0">
                <a:solidFill>
                  <a:schemeClr val="tx1"/>
                </a:solidFill>
                <a:latin typeface="Arial Narrow" panose="020B0606020202030204" pitchFamily="34" charset="0"/>
              </a:rPr>
              <a:t> </a:t>
            </a:r>
            <a:r>
              <a:rPr lang="en-US" sz="4400" b="1" dirty="0" err="1">
                <a:solidFill>
                  <a:schemeClr val="tx1"/>
                </a:solidFill>
                <a:latin typeface="Arial Narrow" panose="020B0606020202030204" pitchFamily="34" charset="0"/>
              </a:rPr>
              <a:t>Indústria</a:t>
            </a:r>
            <a:r>
              <a:rPr lang="en-US" sz="4400" b="1" dirty="0">
                <a:solidFill>
                  <a:schemeClr val="tx1"/>
                </a:solidFill>
                <a:latin typeface="Arial Narrow" panose="020B0606020202030204" pitchFamily="34" charset="0"/>
              </a:rPr>
              <a:t> Musical</a:t>
            </a:r>
          </a:p>
        </p:txBody>
      </p:sp>
      <p:grpSp>
        <p:nvGrpSpPr>
          <p:cNvPr id="12" name="Agrupar 11">
            <a:extLst>
              <a:ext uri="{FF2B5EF4-FFF2-40B4-BE49-F238E27FC236}">
                <a16:creationId xmlns:a16="http://schemas.microsoft.com/office/drawing/2014/main" id="{1963DADD-9557-4744-929A-F1F88925B053}"/>
              </a:ext>
            </a:extLst>
          </p:cNvPr>
          <p:cNvGrpSpPr/>
          <p:nvPr/>
        </p:nvGrpSpPr>
        <p:grpSpPr>
          <a:xfrm>
            <a:off x="2981195" y="1447732"/>
            <a:ext cx="3310367" cy="1367377"/>
            <a:chOff x="2981195" y="1447732"/>
            <a:chExt cx="3310367" cy="1367377"/>
          </a:xfrm>
        </p:grpSpPr>
        <p:sp>
          <p:nvSpPr>
            <p:cNvPr id="3" name="Rectangle: Single Corner Rounded 2">
              <a:extLst>
                <a:ext uri="{FF2B5EF4-FFF2-40B4-BE49-F238E27FC236}">
                  <a16:creationId xmlns:a16="http://schemas.microsoft.com/office/drawing/2014/main" id="{28B30E80-DC3B-42FE-9202-156B99C29F09}"/>
                </a:ext>
              </a:extLst>
            </p:cNvPr>
            <p:cNvSpPr/>
            <p:nvPr/>
          </p:nvSpPr>
          <p:spPr>
            <a:xfrm>
              <a:off x="2981195" y="1447732"/>
              <a:ext cx="3310367" cy="1367377"/>
            </a:xfrm>
            <a:prstGeom prst="round1Rect">
              <a:avLst>
                <a:gd name="adj" fmla="val 49658"/>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 name="Title 1">
              <a:extLst>
                <a:ext uri="{FF2B5EF4-FFF2-40B4-BE49-F238E27FC236}">
                  <a16:creationId xmlns:a16="http://schemas.microsoft.com/office/drawing/2014/main" id="{B2A8A36C-4F05-4AB6-844E-23AC3E3DA36B}"/>
                </a:ext>
              </a:extLst>
            </p:cNvPr>
            <p:cNvSpPr txBox="1">
              <a:spLocks/>
            </p:cNvSpPr>
            <p:nvPr/>
          </p:nvSpPr>
          <p:spPr>
            <a:xfrm>
              <a:off x="2981195" y="1447732"/>
              <a:ext cx="3114805" cy="136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000" dirty="0">
                  <a:solidFill>
                    <a:schemeClr val="tx1"/>
                  </a:solidFill>
                  <a:latin typeface="Arial Narrow" panose="020B0606020202030204" pitchFamily="34" charset="0"/>
                </a:rPr>
                <a:t>OBRA</a:t>
              </a:r>
            </a:p>
            <a:p>
              <a:endParaRPr lang="en-US" sz="500" dirty="0">
                <a:solidFill>
                  <a:schemeClr val="tx1"/>
                </a:solidFill>
                <a:latin typeface="Arial Narrow" panose="020B0606020202030204" pitchFamily="34" charset="0"/>
              </a:endParaRPr>
            </a:p>
            <a:p>
              <a:pPr marL="457200" indent="-457200">
                <a:lnSpc>
                  <a:spcPct val="150000"/>
                </a:lnSpc>
                <a:buFont typeface="Arial" panose="020B0604020202020204" pitchFamily="34" charset="0"/>
                <a:buChar char="•"/>
              </a:pPr>
              <a:r>
                <a:rPr lang="en-US" sz="2000" dirty="0" err="1">
                  <a:solidFill>
                    <a:schemeClr val="tx1"/>
                  </a:solidFill>
                  <a:latin typeface="Arial Narrow" panose="020B0606020202030204" pitchFamily="34" charset="0"/>
                </a:rPr>
                <a:t>Letra</a:t>
              </a:r>
              <a:endParaRPr lang="en-US" sz="2000" dirty="0">
                <a:solidFill>
                  <a:schemeClr val="tx1"/>
                </a:solidFill>
                <a:latin typeface="Arial Narrow" panose="020B0606020202030204" pitchFamily="34" charset="0"/>
              </a:endParaRPr>
            </a:p>
            <a:p>
              <a:pPr marL="457200" indent="-457200">
                <a:buFont typeface="Arial" panose="020B0604020202020204" pitchFamily="34" charset="0"/>
                <a:buChar char="•"/>
              </a:pPr>
              <a:r>
                <a:rPr lang="en-US" sz="2000" dirty="0">
                  <a:solidFill>
                    <a:schemeClr val="tx1"/>
                  </a:solidFill>
                  <a:latin typeface="Arial Narrow" panose="020B0606020202030204" pitchFamily="34" charset="0"/>
                </a:rPr>
                <a:t>Música</a:t>
              </a:r>
              <a:endParaRPr lang="en-US" sz="1600" dirty="0">
                <a:solidFill>
                  <a:schemeClr val="tx1"/>
                </a:solidFill>
                <a:latin typeface="Arial Narrow" panose="020B0606020202030204" pitchFamily="34" charset="0"/>
              </a:endParaRPr>
            </a:p>
          </p:txBody>
        </p:sp>
      </p:grpSp>
      <p:grpSp>
        <p:nvGrpSpPr>
          <p:cNvPr id="42" name="Agrupar 41">
            <a:extLst>
              <a:ext uri="{FF2B5EF4-FFF2-40B4-BE49-F238E27FC236}">
                <a16:creationId xmlns:a16="http://schemas.microsoft.com/office/drawing/2014/main" id="{E0B9EB20-394D-40B2-917C-04A4ADE01F85}"/>
              </a:ext>
            </a:extLst>
          </p:cNvPr>
          <p:cNvGrpSpPr/>
          <p:nvPr/>
        </p:nvGrpSpPr>
        <p:grpSpPr>
          <a:xfrm>
            <a:off x="2981194" y="4677071"/>
            <a:ext cx="3322115" cy="1517318"/>
            <a:chOff x="2981194" y="4677071"/>
            <a:chExt cx="3322115" cy="1517318"/>
          </a:xfrm>
        </p:grpSpPr>
        <p:sp>
          <p:nvSpPr>
            <p:cNvPr id="22" name="Rectangle 21">
              <a:extLst>
                <a:ext uri="{FF2B5EF4-FFF2-40B4-BE49-F238E27FC236}">
                  <a16:creationId xmlns:a16="http://schemas.microsoft.com/office/drawing/2014/main" id="{DA51D2CF-0614-43A0-9C43-AA89DFAB7E1A}"/>
                </a:ext>
              </a:extLst>
            </p:cNvPr>
            <p:cNvSpPr/>
            <p:nvPr/>
          </p:nvSpPr>
          <p:spPr>
            <a:xfrm>
              <a:off x="2981194" y="4683953"/>
              <a:ext cx="3322115" cy="1510436"/>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5" name="Title 1">
              <a:extLst>
                <a:ext uri="{FF2B5EF4-FFF2-40B4-BE49-F238E27FC236}">
                  <a16:creationId xmlns:a16="http://schemas.microsoft.com/office/drawing/2014/main" id="{4856260C-A273-401A-B360-9E12A031665F}"/>
                </a:ext>
              </a:extLst>
            </p:cNvPr>
            <p:cNvSpPr txBox="1">
              <a:spLocks/>
            </p:cNvSpPr>
            <p:nvPr/>
          </p:nvSpPr>
          <p:spPr>
            <a:xfrm>
              <a:off x="2981194" y="4677071"/>
              <a:ext cx="3235558" cy="1495481"/>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defTabSz="914400" eaLnBrk="1" latinLnBrk="0" hangingPunct="1">
                <a:lnSpc>
                  <a:spcPct val="150000"/>
                </a:lnSpc>
                <a:spcBef>
                  <a:spcPct val="0"/>
                </a:spcBef>
                <a:buNone/>
                <a:defRPr sz="2000" b="1" kern="1200">
                  <a:solidFill>
                    <a:schemeClr val="bg1"/>
                  </a:solidFill>
                  <a:latin typeface="+mn-lt"/>
                  <a:ea typeface="+mj-ea"/>
                  <a:cs typeface="+mj-cs"/>
                </a:defRPr>
              </a:lvl1pPr>
            </a:lstStyle>
            <a:p>
              <a:pPr marL="342900" indent="-342900">
                <a:lnSpc>
                  <a:spcPct val="100000"/>
                </a:lnSpc>
                <a:buFont typeface="Arial" panose="020B0604020202020204" pitchFamily="34" charset="0"/>
                <a:buChar char="•"/>
              </a:pPr>
              <a:r>
                <a:rPr lang="en-US" dirty="0" err="1">
                  <a:solidFill>
                    <a:schemeClr val="tx1"/>
                  </a:solidFill>
                  <a:latin typeface="Arial Narrow" panose="020B0606020202030204" pitchFamily="34" charset="0"/>
                </a:rPr>
                <a:t>Investem</a:t>
              </a:r>
              <a:endParaRPr lang="en-US" dirty="0">
                <a:solidFill>
                  <a:schemeClr val="tx1"/>
                </a:solidFill>
                <a:latin typeface="Arial Narrow" panose="020B0606020202030204" pitchFamily="34" charset="0"/>
              </a:endParaRPr>
            </a:p>
            <a:p>
              <a:pPr marL="342900" indent="-342900">
                <a:lnSpc>
                  <a:spcPct val="100000"/>
                </a:lnSpc>
                <a:buFont typeface="Arial" panose="020B0604020202020204" pitchFamily="34" charset="0"/>
                <a:buChar char="•"/>
              </a:pPr>
              <a:r>
                <a:rPr lang="en-US" dirty="0">
                  <a:solidFill>
                    <a:schemeClr val="tx1"/>
                  </a:solidFill>
                  <a:latin typeface="Arial Narrow" panose="020B0606020202030204" pitchFamily="34" charset="0"/>
                </a:rPr>
                <a:t>A&amp;R</a:t>
              </a:r>
            </a:p>
            <a:p>
              <a:pPr marL="342900" indent="-342900">
                <a:lnSpc>
                  <a:spcPct val="100000"/>
                </a:lnSpc>
                <a:buFont typeface="Arial" panose="020B0604020202020204" pitchFamily="34" charset="0"/>
                <a:buChar char="•"/>
              </a:pPr>
              <a:r>
                <a:rPr lang="en-US" dirty="0" err="1">
                  <a:solidFill>
                    <a:schemeClr val="tx1"/>
                  </a:solidFill>
                  <a:latin typeface="Arial Narrow" panose="020B0606020202030204" pitchFamily="34" charset="0"/>
                </a:rPr>
                <a:t>Gravam</a:t>
              </a:r>
              <a:endParaRPr lang="en-US" dirty="0">
                <a:solidFill>
                  <a:schemeClr val="tx1"/>
                </a:solidFill>
                <a:latin typeface="Arial Narrow" panose="020B0606020202030204" pitchFamily="34" charset="0"/>
              </a:endParaRPr>
            </a:p>
            <a:p>
              <a:pPr marL="342900" indent="-342900">
                <a:lnSpc>
                  <a:spcPct val="100000"/>
                </a:lnSpc>
                <a:buFont typeface="Arial" panose="020B0604020202020204" pitchFamily="34" charset="0"/>
                <a:buChar char="•"/>
              </a:pPr>
              <a:r>
                <a:rPr lang="en-US" dirty="0" err="1">
                  <a:solidFill>
                    <a:schemeClr val="tx1"/>
                  </a:solidFill>
                  <a:latin typeface="Arial Narrow" panose="020B0606020202030204" pitchFamily="34" charset="0"/>
                </a:rPr>
                <a:t>Produzem</a:t>
              </a:r>
              <a:r>
                <a:rPr lang="en-US" dirty="0">
                  <a:solidFill>
                    <a:schemeClr val="tx1"/>
                  </a:solidFill>
                  <a:latin typeface="Arial Narrow" panose="020B0606020202030204" pitchFamily="34" charset="0"/>
                </a:rPr>
                <a:t> e </a:t>
              </a:r>
              <a:r>
                <a:rPr lang="en-US" dirty="0" err="1">
                  <a:solidFill>
                    <a:schemeClr val="tx1"/>
                  </a:solidFill>
                  <a:latin typeface="Arial Narrow" panose="020B0606020202030204" pitchFamily="34" charset="0"/>
                </a:rPr>
                <a:t>Distribuem</a:t>
              </a:r>
              <a:endParaRPr lang="en-US" dirty="0">
                <a:solidFill>
                  <a:schemeClr val="tx1"/>
                </a:solidFill>
                <a:latin typeface="Arial Narrow" panose="020B0606020202030204" pitchFamily="34" charset="0"/>
              </a:endParaRPr>
            </a:p>
            <a:p>
              <a:pPr marL="342900" indent="-342900">
                <a:lnSpc>
                  <a:spcPct val="100000"/>
                </a:lnSpc>
                <a:buFont typeface="Arial" panose="020B0604020202020204" pitchFamily="34" charset="0"/>
                <a:buChar char="•"/>
              </a:pPr>
              <a:r>
                <a:rPr lang="en-US" dirty="0" err="1">
                  <a:solidFill>
                    <a:schemeClr val="tx1"/>
                  </a:solidFill>
                  <a:latin typeface="Arial Narrow" panose="020B0606020202030204" pitchFamily="34" charset="0"/>
                </a:rPr>
                <a:t>Promovem</a:t>
              </a:r>
              <a:endParaRPr lang="en-US" dirty="0">
                <a:solidFill>
                  <a:schemeClr val="tx1"/>
                </a:solidFill>
                <a:latin typeface="Arial Narrow" panose="020B0606020202030204" pitchFamily="34" charset="0"/>
              </a:endParaRPr>
            </a:p>
          </p:txBody>
        </p:sp>
      </p:grpSp>
      <p:sp>
        <p:nvSpPr>
          <p:cNvPr id="32" name="object 13">
            <a:extLst>
              <a:ext uri="{FF2B5EF4-FFF2-40B4-BE49-F238E27FC236}">
                <a16:creationId xmlns:a16="http://schemas.microsoft.com/office/drawing/2014/main" id="{96A6B6B5-49C8-44F0-920A-8C22D6699CBE}"/>
              </a:ext>
            </a:extLst>
          </p:cNvPr>
          <p:cNvSpPr/>
          <p:nvPr/>
        </p:nvSpPr>
        <p:spPr>
          <a:xfrm>
            <a:off x="0" y="75741"/>
            <a:ext cx="186157" cy="1058365"/>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grpSp>
        <p:nvGrpSpPr>
          <p:cNvPr id="10" name="Agrupar 9">
            <a:extLst>
              <a:ext uri="{FF2B5EF4-FFF2-40B4-BE49-F238E27FC236}">
                <a16:creationId xmlns:a16="http://schemas.microsoft.com/office/drawing/2014/main" id="{5BD9BB3E-E00D-4E40-9811-F7652ADA5BF7}"/>
              </a:ext>
            </a:extLst>
          </p:cNvPr>
          <p:cNvGrpSpPr/>
          <p:nvPr/>
        </p:nvGrpSpPr>
        <p:grpSpPr>
          <a:xfrm>
            <a:off x="186158" y="1689103"/>
            <a:ext cx="3338468" cy="4186693"/>
            <a:chOff x="186158" y="1689103"/>
            <a:chExt cx="3338468" cy="4186693"/>
          </a:xfrm>
        </p:grpSpPr>
        <p:sp>
          <p:nvSpPr>
            <p:cNvPr id="19" name="Arrow: Pentagon 16">
              <a:extLst>
                <a:ext uri="{FF2B5EF4-FFF2-40B4-BE49-F238E27FC236}">
                  <a16:creationId xmlns:a16="http://schemas.microsoft.com/office/drawing/2014/main" id="{F1F93293-4126-4F6F-BCC3-B1EB29DEBAF0}"/>
                </a:ext>
              </a:extLst>
            </p:cNvPr>
            <p:cNvSpPr/>
            <p:nvPr/>
          </p:nvSpPr>
          <p:spPr>
            <a:xfrm>
              <a:off x="186159" y="1689103"/>
              <a:ext cx="2599474" cy="928602"/>
            </a:xfrm>
            <a:prstGeom prst="homePlate">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anose="020B0606020202030204" pitchFamily="34" charset="0"/>
              </a:endParaRPr>
            </a:p>
          </p:txBody>
        </p:sp>
        <p:sp>
          <p:nvSpPr>
            <p:cNvPr id="27" name="Arrow: Pentagon 16">
              <a:extLst>
                <a:ext uri="{FF2B5EF4-FFF2-40B4-BE49-F238E27FC236}">
                  <a16:creationId xmlns:a16="http://schemas.microsoft.com/office/drawing/2014/main" id="{6048E753-712F-44DE-A9C7-FC1ADA5B7F7B}"/>
                </a:ext>
              </a:extLst>
            </p:cNvPr>
            <p:cNvSpPr/>
            <p:nvPr/>
          </p:nvSpPr>
          <p:spPr>
            <a:xfrm>
              <a:off x="186159" y="3258157"/>
              <a:ext cx="2599474" cy="928602"/>
            </a:xfrm>
            <a:prstGeom prst="homePlate">
              <a:avLst/>
            </a:prstGeom>
            <a:solidFill>
              <a:srgbClr val="0E0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8" name="Arrow: Pentagon 16">
              <a:extLst>
                <a:ext uri="{FF2B5EF4-FFF2-40B4-BE49-F238E27FC236}">
                  <a16:creationId xmlns:a16="http://schemas.microsoft.com/office/drawing/2014/main" id="{02DED661-F001-47AA-B140-0A3C93C14A20}"/>
                </a:ext>
              </a:extLst>
            </p:cNvPr>
            <p:cNvSpPr/>
            <p:nvPr/>
          </p:nvSpPr>
          <p:spPr>
            <a:xfrm>
              <a:off x="186159" y="4947194"/>
              <a:ext cx="2599474" cy="928602"/>
            </a:xfrm>
            <a:prstGeom prst="homePlate">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 name="Title 1">
              <a:extLst>
                <a:ext uri="{FF2B5EF4-FFF2-40B4-BE49-F238E27FC236}">
                  <a16:creationId xmlns:a16="http://schemas.microsoft.com/office/drawing/2014/main" id="{A0659827-8FDD-4AE7-BF8C-C38C852D5A36}"/>
                </a:ext>
              </a:extLst>
            </p:cNvPr>
            <p:cNvSpPr txBox="1">
              <a:spLocks/>
            </p:cNvSpPr>
            <p:nvPr/>
          </p:nvSpPr>
          <p:spPr>
            <a:xfrm>
              <a:off x="186158" y="1807989"/>
              <a:ext cx="2481887" cy="689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3200" dirty="0" err="1">
                  <a:solidFill>
                    <a:schemeClr val="tx1"/>
                  </a:solidFill>
                  <a:latin typeface="Arial Narrow" panose="020B0606020202030204" pitchFamily="34" charset="0"/>
                </a:rPr>
                <a:t>Autores</a:t>
              </a:r>
              <a:endParaRPr lang="en-US" sz="3200" dirty="0">
                <a:solidFill>
                  <a:schemeClr val="tx1"/>
                </a:solidFill>
                <a:latin typeface="Arial Narrow" panose="020B0606020202030204" pitchFamily="34" charset="0"/>
              </a:endParaRPr>
            </a:p>
          </p:txBody>
        </p:sp>
        <p:sp>
          <p:nvSpPr>
            <p:cNvPr id="35" name="Title 1">
              <a:extLst>
                <a:ext uri="{FF2B5EF4-FFF2-40B4-BE49-F238E27FC236}">
                  <a16:creationId xmlns:a16="http://schemas.microsoft.com/office/drawing/2014/main" id="{7BD60B3F-DD52-46A0-907C-171E401E473A}"/>
                </a:ext>
              </a:extLst>
            </p:cNvPr>
            <p:cNvSpPr txBox="1">
              <a:spLocks/>
            </p:cNvSpPr>
            <p:nvPr/>
          </p:nvSpPr>
          <p:spPr>
            <a:xfrm>
              <a:off x="202512" y="3406590"/>
              <a:ext cx="3322114" cy="689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3200" dirty="0">
                  <a:solidFill>
                    <a:schemeClr val="bg1"/>
                  </a:solidFill>
                  <a:latin typeface="Arial Narrow" panose="020B0606020202030204" pitchFamily="34" charset="0"/>
                </a:rPr>
                <a:t>Artistas</a:t>
              </a:r>
            </a:p>
          </p:txBody>
        </p:sp>
        <p:sp>
          <p:nvSpPr>
            <p:cNvPr id="36" name="Title 1">
              <a:extLst>
                <a:ext uri="{FF2B5EF4-FFF2-40B4-BE49-F238E27FC236}">
                  <a16:creationId xmlns:a16="http://schemas.microsoft.com/office/drawing/2014/main" id="{0B25CA64-9C9A-4764-9EBF-B49ACE981716}"/>
                </a:ext>
              </a:extLst>
            </p:cNvPr>
            <p:cNvSpPr txBox="1">
              <a:spLocks/>
            </p:cNvSpPr>
            <p:nvPr/>
          </p:nvSpPr>
          <p:spPr>
            <a:xfrm>
              <a:off x="189984" y="5063563"/>
              <a:ext cx="3310368" cy="689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3200" dirty="0">
                  <a:solidFill>
                    <a:schemeClr val="tx1"/>
                  </a:solidFill>
                  <a:latin typeface="Arial Narrow" panose="020B0606020202030204" pitchFamily="34" charset="0"/>
                </a:rPr>
                <a:t>Produtores</a:t>
              </a:r>
            </a:p>
          </p:txBody>
        </p:sp>
      </p:grpSp>
      <p:grpSp>
        <p:nvGrpSpPr>
          <p:cNvPr id="13" name="Agrupar 12">
            <a:extLst>
              <a:ext uri="{FF2B5EF4-FFF2-40B4-BE49-F238E27FC236}">
                <a16:creationId xmlns:a16="http://schemas.microsoft.com/office/drawing/2014/main" id="{10DF5182-D8CF-4C37-A6EC-EE836388B0AE}"/>
              </a:ext>
            </a:extLst>
          </p:cNvPr>
          <p:cNvGrpSpPr/>
          <p:nvPr/>
        </p:nvGrpSpPr>
        <p:grpSpPr>
          <a:xfrm>
            <a:off x="2981195" y="3024728"/>
            <a:ext cx="3310368" cy="1456343"/>
            <a:chOff x="2981195" y="3024728"/>
            <a:chExt cx="3310368" cy="1456343"/>
          </a:xfrm>
        </p:grpSpPr>
        <p:sp>
          <p:nvSpPr>
            <p:cNvPr id="21" name="Rectangle 20">
              <a:extLst>
                <a:ext uri="{FF2B5EF4-FFF2-40B4-BE49-F238E27FC236}">
                  <a16:creationId xmlns:a16="http://schemas.microsoft.com/office/drawing/2014/main" id="{BEFB69BC-EFF7-4E6F-837B-72A2D2A83F6C}"/>
                </a:ext>
              </a:extLst>
            </p:cNvPr>
            <p:cNvSpPr/>
            <p:nvPr/>
          </p:nvSpPr>
          <p:spPr>
            <a:xfrm>
              <a:off x="2981195" y="3024728"/>
              <a:ext cx="3310368" cy="1456343"/>
            </a:xfrm>
            <a:prstGeom prst="rect">
              <a:avLst/>
            </a:prstGeom>
            <a:solidFill>
              <a:srgbClr val="0E0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Arial Narrow" panose="020B0606020202030204" pitchFamily="34" charset="0"/>
              </a:endParaRPr>
            </a:p>
          </p:txBody>
        </p:sp>
        <p:sp>
          <p:nvSpPr>
            <p:cNvPr id="37" name="Title 1">
              <a:extLst>
                <a:ext uri="{FF2B5EF4-FFF2-40B4-BE49-F238E27FC236}">
                  <a16:creationId xmlns:a16="http://schemas.microsoft.com/office/drawing/2014/main" id="{9EF60056-899B-44D3-B332-A381B450CF03}"/>
                </a:ext>
              </a:extLst>
            </p:cNvPr>
            <p:cNvSpPr txBox="1">
              <a:spLocks/>
            </p:cNvSpPr>
            <p:nvPr/>
          </p:nvSpPr>
          <p:spPr>
            <a:xfrm>
              <a:off x="3000950" y="3054817"/>
              <a:ext cx="3095050" cy="1328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a:lnSpc>
                  <a:spcPct val="150000"/>
                </a:lnSpc>
              </a:pPr>
              <a:r>
                <a:rPr lang="en-US" sz="2000" dirty="0">
                  <a:solidFill>
                    <a:schemeClr val="bg1"/>
                  </a:solidFill>
                  <a:latin typeface="Arial Narrow" panose="020B0606020202030204" pitchFamily="34" charset="0"/>
                </a:rPr>
                <a:t>INTERPRETAM</a:t>
              </a:r>
            </a:p>
            <a:p>
              <a:pPr marL="457200" indent="-457200">
                <a:lnSpc>
                  <a:spcPct val="100000"/>
                </a:lnSpc>
                <a:buClr>
                  <a:schemeClr val="bg1"/>
                </a:buClr>
                <a:buFont typeface="Arial" panose="020B0604020202020204" pitchFamily="34" charset="0"/>
                <a:buChar char="•"/>
              </a:pPr>
              <a:r>
                <a:rPr lang="en-US" sz="2000" dirty="0" err="1">
                  <a:solidFill>
                    <a:schemeClr val="bg1"/>
                  </a:solidFill>
                  <a:latin typeface="Arial Narrow" panose="020B0606020202030204" pitchFamily="34" charset="0"/>
                </a:rPr>
                <a:t>Músicos</a:t>
              </a:r>
              <a:endParaRPr lang="en-US" sz="2000" dirty="0">
                <a:solidFill>
                  <a:schemeClr val="bg1"/>
                </a:solidFill>
                <a:latin typeface="Arial Narrow" panose="020B0606020202030204" pitchFamily="34" charset="0"/>
              </a:endParaRPr>
            </a:p>
            <a:p>
              <a:pPr marL="457200" indent="-457200">
                <a:lnSpc>
                  <a:spcPct val="100000"/>
                </a:lnSpc>
                <a:buClr>
                  <a:schemeClr val="bg1"/>
                </a:buClr>
                <a:buFont typeface="Arial" panose="020B0604020202020204" pitchFamily="34" charset="0"/>
                <a:buChar char="•"/>
              </a:pPr>
              <a:r>
                <a:rPr lang="en-US" sz="2000" dirty="0" err="1">
                  <a:solidFill>
                    <a:schemeClr val="bg1"/>
                  </a:solidFill>
                  <a:latin typeface="Arial Narrow" panose="020B0606020202030204" pitchFamily="34" charset="0"/>
                </a:rPr>
                <a:t>Atores</a:t>
              </a:r>
              <a:endParaRPr lang="en-US" sz="2000" dirty="0">
                <a:solidFill>
                  <a:schemeClr val="bg1"/>
                </a:solidFill>
                <a:latin typeface="Arial Narrow" panose="020B0606020202030204" pitchFamily="34" charset="0"/>
              </a:endParaRPr>
            </a:p>
            <a:p>
              <a:pPr marL="457200" indent="-457200">
                <a:lnSpc>
                  <a:spcPct val="100000"/>
                </a:lnSpc>
                <a:buClr>
                  <a:schemeClr val="bg1"/>
                </a:buClr>
                <a:buFont typeface="Arial" panose="020B0604020202020204" pitchFamily="34" charset="0"/>
                <a:buChar char="•"/>
              </a:pPr>
              <a:r>
                <a:rPr lang="en-US" sz="2000" dirty="0" err="1">
                  <a:solidFill>
                    <a:schemeClr val="bg1"/>
                  </a:solidFill>
                  <a:latin typeface="Arial Narrow" panose="020B0606020202030204" pitchFamily="34" charset="0"/>
                </a:rPr>
                <a:t>Bailarinos</a:t>
              </a:r>
              <a:endParaRPr lang="en-US" sz="2000" dirty="0">
                <a:solidFill>
                  <a:schemeClr val="bg1"/>
                </a:solidFill>
                <a:latin typeface="Arial Narrow" panose="020B0606020202030204" pitchFamily="34" charset="0"/>
              </a:endParaRPr>
            </a:p>
          </p:txBody>
        </p:sp>
      </p:grpSp>
      <p:grpSp>
        <p:nvGrpSpPr>
          <p:cNvPr id="43" name="Agrupar 42">
            <a:extLst>
              <a:ext uri="{FF2B5EF4-FFF2-40B4-BE49-F238E27FC236}">
                <a16:creationId xmlns:a16="http://schemas.microsoft.com/office/drawing/2014/main" id="{513A4636-30E9-40C1-8791-20E79707A47B}"/>
              </a:ext>
            </a:extLst>
          </p:cNvPr>
          <p:cNvGrpSpPr/>
          <p:nvPr/>
        </p:nvGrpSpPr>
        <p:grpSpPr>
          <a:xfrm>
            <a:off x="6366892" y="1538518"/>
            <a:ext cx="3307691" cy="1367377"/>
            <a:chOff x="6366892" y="1538518"/>
            <a:chExt cx="3307691" cy="1367377"/>
          </a:xfrm>
        </p:grpSpPr>
        <p:sp>
          <p:nvSpPr>
            <p:cNvPr id="38" name="Title 1">
              <a:extLst>
                <a:ext uri="{FF2B5EF4-FFF2-40B4-BE49-F238E27FC236}">
                  <a16:creationId xmlns:a16="http://schemas.microsoft.com/office/drawing/2014/main" id="{BC0C5B16-F045-4CA6-A8D0-DD8CCB784DB2}"/>
                </a:ext>
              </a:extLst>
            </p:cNvPr>
            <p:cNvSpPr txBox="1">
              <a:spLocks/>
            </p:cNvSpPr>
            <p:nvPr/>
          </p:nvSpPr>
          <p:spPr>
            <a:xfrm>
              <a:off x="6722616" y="1538518"/>
              <a:ext cx="2951967" cy="1367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algn="ctr">
                <a:lnSpc>
                  <a:spcPct val="150000"/>
                </a:lnSpc>
              </a:pPr>
              <a:r>
                <a:rPr lang="en-US" sz="2000" dirty="0">
                  <a:solidFill>
                    <a:schemeClr val="tx1"/>
                  </a:solidFill>
                  <a:latin typeface="Arial Narrow" panose="020B0606020202030204" pitchFamily="34" charset="0"/>
                </a:rPr>
                <a:t>DIREITO DE AUTOR</a:t>
              </a:r>
            </a:p>
            <a:p>
              <a:pPr algn="ctr">
                <a:lnSpc>
                  <a:spcPct val="150000"/>
                </a:lnSpc>
              </a:pPr>
              <a:r>
                <a:rPr lang="en-US" sz="2000" dirty="0">
                  <a:solidFill>
                    <a:schemeClr val="tx1"/>
                  </a:solidFill>
                  <a:latin typeface="Arial Narrow" panose="020B0606020202030204" pitchFamily="34" charset="0"/>
                </a:rPr>
                <a:t>(</a:t>
              </a:r>
              <a:r>
                <a:rPr lang="en-US" sz="2000" dirty="0" err="1">
                  <a:solidFill>
                    <a:schemeClr val="tx1"/>
                  </a:solidFill>
                  <a:latin typeface="Arial Narrow" panose="020B0606020202030204" pitchFamily="34" charset="0"/>
                </a:rPr>
                <a:t>Interpretação</a:t>
              </a:r>
              <a:r>
                <a:rPr lang="en-US" sz="2000" dirty="0">
                  <a:solidFill>
                    <a:schemeClr val="tx1"/>
                  </a:solidFill>
                  <a:latin typeface="Arial Narrow" panose="020B0606020202030204" pitchFamily="34" charset="0"/>
                </a:rPr>
                <a:t> “</a:t>
              </a:r>
              <a:r>
                <a:rPr lang="en-US" sz="2000" dirty="0" err="1">
                  <a:solidFill>
                    <a:schemeClr val="tx1"/>
                  </a:solidFill>
                  <a:latin typeface="Arial Narrow" panose="020B0606020202030204" pitchFamily="34" charset="0"/>
                </a:rPr>
                <a:t>Ao</a:t>
              </a:r>
              <a:r>
                <a:rPr lang="en-US" sz="2000" dirty="0">
                  <a:solidFill>
                    <a:schemeClr val="tx1"/>
                  </a:solidFill>
                  <a:latin typeface="Arial Narrow" panose="020B0606020202030204" pitchFamily="34" charset="0"/>
                </a:rPr>
                <a:t> Vivo”)</a:t>
              </a:r>
            </a:p>
          </p:txBody>
        </p:sp>
        <p:sp>
          <p:nvSpPr>
            <p:cNvPr id="8" name="Seta: Para a Direita 7">
              <a:extLst>
                <a:ext uri="{FF2B5EF4-FFF2-40B4-BE49-F238E27FC236}">
                  <a16:creationId xmlns:a16="http://schemas.microsoft.com/office/drawing/2014/main" id="{61788228-D38B-4982-A5D8-E0FCF776A141}"/>
                </a:ext>
              </a:extLst>
            </p:cNvPr>
            <p:cNvSpPr/>
            <p:nvPr/>
          </p:nvSpPr>
          <p:spPr>
            <a:xfrm>
              <a:off x="6366892" y="2100098"/>
              <a:ext cx="376988" cy="396951"/>
            </a:xfrm>
            <a:prstGeom prst="rightArrow">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rial Narrow" panose="020B0606020202030204" pitchFamily="34" charset="0"/>
              </a:endParaRPr>
            </a:p>
          </p:txBody>
        </p:sp>
      </p:grpSp>
      <p:grpSp>
        <p:nvGrpSpPr>
          <p:cNvPr id="44" name="Agrupar 43">
            <a:extLst>
              <a:ext uri="{FF2B5EF4-FFF2-40B4-BE49-F238E27FC236}">
                <a16:creationId xmlns:a16="http://schemas.microsoft.com/office/drawing/2014/main" id="{36D1CDE9-86C7-438E-8D5E-0A5CF1E276BF}"/>
              </a:ext>
            </a:extLst>
          </p:cNvPr>
          <p:cNvGrpSpPr/>
          <p:nvPr/>
        </p:nvGrpSpPr>
        <p:grpSpPr>
          <a:xfrm>
            <a:off x="6429791" y="3024728"/>
            <a:ext cx="3260240" cy="3142645"/>
            <a:chOff x="6429791" y="3024728"/>
            <a:chExt cx="3260240" cy="3142645"/>
          </a:xfrm>
        </p:grpSpPr>
        <p:sp>
          <p:nvSpPr>
            <p:cNvPr id="9" name="Chaveta à direita 8">
              <a:extLst>
                <a:ext uri="{FF2B5EF4-FFF2-40B4-BE49-F238E27FC236}">
                  <a16:creationId xmlns:a16="http://schemas.microsoft.com/office/drawing/2014/main" id="{6E907E6C-DDB3-4074-B709-3C251A34BF8F}"/>
                </a:ext>
              </a:extLst>
            </p:cNvPr>
            <p:cNvSpPr/>
            <p:nvPr/>
          </p:nvSpPr>
          <p:spPr>
            <a:xfrm>
              <a:off x="6429791" y="3024728"/>
              <a:ext cx="376988" cy="314264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a:solidFill>
                  <a:sysClr val="windowText" lastClr="000000"/>
                </a:solidFill>
                <a:latin typeface="Arial Narrow" panose="020B0606020202030204" pitchFamily="34" charset="0"/>
              </a:endParaRPr>
            </a:p>
          </p:txBody>
        </p:sp>
        <p:sp>
          <p:nvSpPr>
            <p:cNvPr id="40" name="Title 1">
              <a:extLst>
                <a:ext uri="{FF2B5EF4-FFF2-40B4-BE49-F238E27FC236}">
                  <a16:creationId xmlns:a16="http://schemas.microsoft.com/office/drawing/2014/main" id="{D2074696-70C7-45B0-A7E3-57D0D6FE3E27}"/>
                </a:ext>
              </a:extLst>
            </p:cNvPr>
            <p:cNvSpPr txBox="1">
              <a:spLocks/>
            </p:cNvSpPr>
            <p:nvPr/>
          </p:nvSpPr>
          <p:spPr>
            <a:xfrm>
              <a:off x="6738064" y="3893406"/>
              <a:ext cx="2951967" cy="1367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algn="ctr">
                <a:lnSpc>
                  <a:spcPct val="150000"/>
                </a:lnSpc>
              </a:pPr>
              <a:r>
                <a:rPr lang="en-US" sz="2000" dirty="0">
                  <a:solidFill>
                    <a:schemeClr val="tx1"/>
                  </a:solidFill>
                  <a:latin typeface="Arial Narrow" panose="020B0606020202030204" pitchFamily="34" charset="0"/>
                </a:rPr>
                <a:t>DIREITOS </a:t>
              </a:r>
            </a:p>
            <a:p>
              <a:pPr algn="ctr">
                <a:lnSpc>
                  <a:spcPct val="150000"/>
                </a:lnSpc>
              </a:pPr>
              <a:r>
                <a:rPr lang="en-US" sz="2000" dirty="0">
                  <a:solidFill>
                    <a:schemeClr val="tx1"/>
                  </a:solidFill>
                  <a:latin typeface="Arial Narrow" panose="020B0606020202030204" pitchFamily="34" charset="0"/>
                </a:rPr>
                <a:t>CONEXOS</a:t>
              </a:r>
            </a:p>
          </p:txBody>
        </p:sp>
      </p:grpSp>
      <p:grpSp>
        <p:nvGrpSpPr>
          <p:cNvPr id="46" name="Agrupar 45">
            <a:extLst>
              <a:ext uri="{FF2B5EF4-FFF2-40B4-BE49-F238E27FC236}">
                <a16:creationId xmlns:a16="http://schemas.microsoft.com/office/drawing/2014/main" id="{5019D1D5-B705-470E-B1F9-6A17C81C13DA}"/>
              </a:ext>
            </a:extLst>
          </p:cNvPr>
          <p:cNvGrpSpPr/>
          <p:nvPr/>
        </p:nvGrpSpPr>
        <p:grpSpPr>
          <a:xfrm>
            <a:off x="9399280" y="1425899"/>
            <a:ext cx="3049038" cy="4768491"/>
            <a:chOff x="9399280" y="1425899"/>
            <a:chExt cx="3049038" cy="4768491"/>
          </a:xfrm>
        </p:grpSpPr>
        <p:pic>
          <p:nvPicPr>
            <p:cNvPr id="33" name="Imagem 32" descr="Uma imagem com objeto&#10;&#10;Descrição gerada automaticamente">
              <a:extLst>
                <a:ext uri="{FF2B5EF4-FFF2-40B4-BE49-F238E27FC236}">
                  <a16:creationId xmlns:a16="http://schemas.microsoft.com/office/drawing/2014/main" id="{81EC9572-409A-404A-81CE-B1498D7476D4}"/>
                </a:ext>
              </a:extLst>
            </p:cNvPr>
            <p:cNvPicPr>
              <a:picLocks noChangeAspect="1"/>
            </p:cNvPicPr>
            <p:nvPr/>
          </p:nvPicPr>
          <p:blipFill>
            <a:blip r:embed="rId3"/>
            <a:stretch>
              <a:fillRect/>
            </a:stretch>
          </p:blipFill>
          <p:spPr>
            <a:xfrm rot="5400000">
              <a:off x="7457090" y="3389924"/>
              <a:ext cx="4746655" cy="862276"/>
            </a:xfrm>
            <a:prstGeom prst="rect">
              <a:avLst/>
            </a:prstGeom>
          </p:spPr>
        </p:pic>
        <p:grpSp>
          <p:nvGrpSpPr>
            <p:cNvPr id="45" name="Agrupar 44">
              <a:extLst>
                <a:ext uri="{FF2B5EF4-FFF2-40B4-BE49-F238E27FC236}">
                  <a16:creationId xmlns:a16="http://schemas.microsoft.com/office/drawing/2014/main" id="{5676F41B-36F4-42DE-8D31-9E6A0F5C4FD7}"/>
                </a:ext>
              </a:extLst>
            </p:cNvPr>
            <p:cNvGrpSpPr/>
            <p:nvPr/>
          </p:nvGrpSpPr>
          <p:grpSpPr>
            <a:xfrm>
              <a:off x="10007624" y="1425899"/>
              <a:ext cx="2440694" cy="4768491"/>
              <a:chOff x="10007624" y="1425899"/>
              <a:chExt cx="2440694" cy="4768491"/>
            </a:xfrm>
          </p:grpSpPr>
          <p:sp>
            <p:nvSpPr>
              <p:cNvPr id="31" name="Rectangle 30">
                <a:extLst>
                  <a:ext uri="{FF2B5EF4-FFF2-40B4-BE49-F238E27FC236}">
                    <a16:creationId xmlns:a16="http://schemas.microsoft.com/office/drawing/2014/main" id="{E6A01682-0269-434E-8DC7-6914C957EF25}"/>
                  </a:ext>
                </a:extLst>
              </p:cNvPr>
              <p:cNvSpPr/>
              <p:nvPr/>
            </p:nvSpPr>
            <p:spPr>
              <a:xfrm rot="5400000">
                <a:off x="8875881" y="2604265"/>
                <a:ext cx="4746652" cy="2389919"/>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pic>
            <p:nvPicPr>
              <p:cNvPr id="16" name="Google Shape;5328;p24">
                <a:extLst>
                  <a:ext uri="{FF2B5EF4-FFF2-40B4-BE49-F238E27FC236}">
                    <a16:creationId xmlns:a16="http://schemas.microsoft.com/office/drawing/2014/main" id="{CC10CBC2-19F8-4552-BEF6-03C07B314ABB}"/>
                  </a:ext>
                </a:extLst>
              </p:cNvPr>
              <p:cNvPicPr preferRelativeResize="0"/>
              <p:nvPr/>
            </p:nvPicPr>
            <p:blipFill rotWithShape="1">
              <a:blip r:embed="rId4">
                <a:alphaModFix/>
                <a:extLst>
                  <a:ext uri="{BEBA8EAE-BF5A-486C-A8C5-ECC9F3942E4B}">
                    <a14:imgProps xmlns:a14="http://schemas.microsoft.com/office/drawing/2010/main">
                      <a14:imgLayer r:embed="rId5">
                        <a14:imgEffect>
                          <a14:artisticPhotocopy trans="0"/>
                        </a14:imgEffect>
                      </a14:imgLayer>
                    </a14:imgProps>
                  </a:ext>
                </a:extLst>
              </a:blip>
              <a:srcRect l="11860" r="13530"/>
              <a:stretch/>
            </p:blipFill>
            <p:spPr>
              <a:xfrm flipH="1">
                <a:off x="10167835" y="1861222"/>
                <a:ext cx="1996550" cy="2228054"/>
              </a:xfrm>
              <a:prstGeom prst="rect">
                <a:avLst/>
              </a:prstGeom>
              <a:noFill/>
              <a:ln>
                <a:noFill/>
              </a:ln>
            </p:spPr>
          </p:pic>
          <p:sp>
            <p:nvSpPr>
              <p:cNvPr id="17" name="object 14">
                <a:extLst>
                  <a:ext uri="{FF2B5EF4-FFF2-40B4-BE49-F238E27FC236}">
                    <a16:creationId xmlns:a16="http://schemas.microsoft.com/office/drawing/2014/main" id="{29DC85DF-C178-466E-A171-5E0C65CCF7A2}"/>
                  </a:ext>
                </a:extLst>
              </p:cNvPr>
              <p:cNvSpPr/>
              <p:nvPr/>
            </p:nvSpPr>
            <p:spPr>
              <a:xfrm rot="5400000">
                <a:off x="8880032" y="2626103"/>
                <a:ext cx="4746654" cy="2389919"/>
              </a:xfrm>
              <a:custGeom>
                <a:avLst/>
                <a:gdLst/>
                <a:ahLst/>
                <a:cxnLst/>
                <a:rect l="l" t="t" r="r" b="b"/>
                <a:pathLst>
                  <a:path w="6345555" h="7560309">
                    <a:moveTo>
                      <a:pt x="6344996" y="0"/>
                    </a:moveTo>
                    <a:lnTo>
                      <a:pt x="0" y="0"/>
                    </a:lnTo>
                    <a:lnTo>
                      <a:pt x="0" y="7559992"/>
                    </a:lnTo>
                    <a:lnTo>
                      <a:pt x="6344996" y="7559992"/>
                    </a:lnTo>
                    <a:lnTo>
                      <a:pt x="6344996" y="0"/>
                    </a:lnTo>
                    <a:close/>
                  </a:path>
                </a:pathLst>
              </a:custGeom>
              <a:solidFill>
                <a:srgbClr val="AAAABC">
                  <a:alpha val="29998"/>
                </a:srgbClr>
              </a:solidFill>
            </p:spPr>
            <p:txBody>
              <a:bodyPr wrap="square" lIns="0" tIns="0" rIns="0" bIns="0" rtlCol="0"/>
              <a:lstStyle/>
              <a:p>
                <a:endParaRPr sz="2052" dirty="0">
                  <a:latin typeface="Arial Narrow" panose="020B0606020202030204" pitchFamily="34" charset="0"/>
                </a:endParaRPr>
              </a:p>
            </p:txBody>
          </p:sp>
          <p:sp>
            <p:nvSpPr>
              <p:cNvPr id="7" name="CaixaDeTexto 6">
                <a:extLst>
                  <a:ext uri="{FF2B5EF4-FFF2-40B4-BE49-F238E27FC236}">
                    <a16:creationId xmlns:a16="http://schemas.microsoft.com/office/drawing/2014/main" id="{E2EC9699-9AFD-4A7A-B988-EAFB531690DC}"/>
                  </a:ext>
                </a:extLst>
              </p:cNvPr>
              <p:cNvSpPr txBox="1"/>
              <p:nvPr/>
            </p:nvSpPr>
            <p:spPr>
              <a:xfrm>
                <a:off x="10007624" y="4740467"/>
                <a:ext cx="2259532" cy="954107"/>
              </a:xfrm>
              <a:prstGeom prst="rect">
                <a:avLst/>
              </a:prstGeom>
              <a:noFill/>
            </p:spPr>
            <p:txBody>
              <a:bodyPr wrap="square" rtlCol="0">
                <a:spAutoFit/>
              </a:bodyPr>
              <a:lstStyle/>
              <a:p>
                <a:pPr algn="ctr"/>
                <a:r>
                  <a:rPr lang="pt-PT" sz="2800" b="1" dirty="0">
                    <a:latin typeface="Arial Narrow" panose="020B0606020202030204" pitchFamily="34" charset="0"/>
                  </a:rPr>
                  <a:t>GRAVAÇÕES </a:t>
                </a:r>
              </a:p>
              <a:p>
                <a:pPr algn="ctr"/>
                <a:r>
                  <a:rPr lang="pt-PT" sz="2800" b="1" dirty="0">
                    <a:latin typeface="Arial Narrow" panose="020B0606020202030204" pitchFamily="34" charset="0"/>
                  </a:rPr>
                  <a:t>MUSICAIS</a:t>
                </a:r>
              </a:p>
            </p:txBody>
          </p:sp>
        </p:grpSp>
      </p:grpSp>
      <p:sp>
        <p:nvSpPr>
          <p:cNvPr id="39" name="CaixaDeTexto 38">
            <a:extLst>
              <a:ext uri="{FF2B5EF4-FFF2-40B4-BE49-F238E27FC236}">
                <a16:creationId xmlns:a16="http://schemas.microsoft.com/office/drawing/2014/main" id="{88394C07-5AAA-4607-98D5-FFC043CA4990}"/>
              </a:ext>
            </a:extLst>
          </p:cNvPr>
          <p:cNvSpPr txBox="1"/>
          <p:nvPr/>
        </p:nvSpPr>
        <p:spPr>
          <a:xfrm>
            <a:off x="130913" y="6255406"/>
            <a:ext cx="2592376" cy="523220"/>
          </a:xfrm>
          <a:prstGeom prst="rect">
            <a:avLst/>
          </a:prstGeom>
          <a:noFill/>
        </p:spPr>
        <p:txBody>
          <a:bodyPr wrap="none" rtlCol="0">
            <a:spAutoFit/>
          </a:bodyPr>
          <a:lstStyle/>
          <a:p>
            <a:r>
              <a:rPr lang="pt-PT" dirty="0"/>
              <a:t>[Organismos de Radiodifusão]</a:t>
            </a:r>
          </a:p>
          <a:p>
            <a:r>
              <a:rPr lang="pt-PT" dirty="0"/>
              <a:t>[Editores de Imprensa]</a:t>
            </a:r>
          </a:p>
        </p:txBody>
      </p:sp>
    </p:spTree>
    <p:extLst>
      <p:ext uri="{BB962C8B-B14F-4D97-AF65-F5344CB8AC3E}">
        <p14:creationId xmlns:p14="http://schemas.microsoft.com/office/powerpoint/2010/main" val="11611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7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75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75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arn(inVertical)">
                                      <p:cBhvr>
                                        <p:cTn id="34" dur="75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FF479933-4481-464F-8C20-2B8D77F784B7}"/>
              </a:ext>
            </a:extLst>
          </p:cNvPr>
          <p:cNvGrpSpPr/>
          <p:nvPr/>
        </p:nvGrpSpPr>
        <p:grpSpPr>
          <a:xfrm>
            <a:off x="672422" y="6078517"/>
            <a:ext cx="7358476" cy="600419"/>
            <a:chOff x="672422" y="6078517"/>
            <a:chExt cx="7358476" cy="600419"/>
          </a:xfrm>
        </p:grpSpPr>
        <p:sp>
          <p:nvSpPr>
            <p:cNvPr id="36" name="Rectangle: Single Corner Rounded 2">
              <a:extLst>
                <a:ext uri="{FF2B5EF4-FFF2-40B4-BE49-F238E27FC236}">
                  <a16:creationId xmlns:a16="http://schemas.microsoft.com/office/drawing/2014/main" id="{97B977E4-D2E9-44C6-9289-3A338D9C0BEB}"/>
                </a:ext>
              </a:extLst>
            </p:cNvPr>
            <p:cNvSpPr/>
            <p:nvPr/>
          </p:nvSpPr>
          <p:spPr>
            <a:xfrm flipV="1">
              <a:off x="672422" y="6078517"/>
              <a:ext cx="7358476" cy="600417"/>
            </a:xfrm>
            <a:prstGeom prst="round1Rect">
              <a:avLst>
                <a:gd name="adj" fmla="val 49658"/>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Narrow" panose="020B0606020202030204" pitchFamily="34" charset="0"/>
              </a:endParaRPr>
            </a:p>
          </p:txBody>
        </p:sp>
        <p:sp>
          <p:nvSpPr>
            <p:cNvPr id="37" name="Title 1">
              <a:extLst>
                <a:ext uri="{FF2B5EF4-FFF2-40B4-BE49-F238E27FC236}">
                  <a16:creationId xmlns:a16="http://schemas.microsoft.com/office/drawing/2014/main" id="{5F90D0D8-C19E-4B2D-98AC-91B75A51F746}"/>
                </a:ext>
              </a:extLst>
            </p:cNvPr>
            <p:cNvSpPr txBox="1">
              <a:spLocks/>
            </p:cNvSpPr>
            <p:nvPr/>
          </p:nvSpPr>
          <p:spPr>
            <a:xfrm>
              <a:off x="969057" y="6117484"/>
              <a:ext cx="3299088" cy="56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400" dirty="0" err="1">
                  <a:solidFill>
                    <a:schemeClr val="tx1"/>
                  </a:solidFill>
                  <a:latin typeface="Arial Narrow" panose="020B0606020202030204" pitchFamily="34" charset="0"/>
                </a:rPr>
                <a:t>Cópia</a:t>
              </a:r>
              <a:r>
                <a:rPr lang="en-US" sz="2400" dirty="0">
                  <a:solidFill>
                    <a:schemeClr val="tx1"/>
                  </a:solidFill>
                  <a:latin typeface="Arial Narrow" panose="020B0606020202030204" pitchFamily="34" charset="0"/>
                </a:rPr>
                <a:t> </a:t>
              </a:r>
              <a:r>
                <a:rPr lang="en-US" sz="2400" dirty="0" err="1">
                  <a:solidFill>
                    <a:schemeClr val="tx1"/>
                  </a:solidFill>
                  <a:latin typeface="Arial Narrow" panose="020B0606020202030204" pitchFamily="34" charset="0"/>
                </a:rPr>
                <a:t>Privada</a:t>
              </a:r>
              <a:endParaRPr lang="en-US" sz="2400" dirty="0">
                <a:solidFill>
                  <a:schemeClr val="tx1"/>
                </a:solidFill>
                <a:latin typeface="Arial Narrow" panose="020B0606020202030204" pitchFamily="34" charset="0"/>
              </a:endParaRPr>
            </a:p>
          </p:txBody>
        </p:sp>
      </p:grpSp>
      <p:grpSp>
        <p:nvGrpSpPr>
          <p:cNvPr id="8" name="Agrupar 7">
            <a:extLst>
              <a:ext uri="{FF2B5EF4-FFF2-40B4-BE49-F238E27FC236}">
                <a16:creationId xmlns:a16="http://schemas.microsoft.com/office/drawing/2014/main" id="{0C28BB6D-8836-4778-89B6-F55397421FCD}"/>
              </a:ext>
            </a:extLst>
          </p:cNvPr>
          <p:cNvGrpSpPr/>
          <p:nvPr/>
        </p:nvGrpSpPr>
        <p:grpSpPr>
          <a:xfrm>
            <a:off x="672422" y="1346478"/>
            <a:ext cx="7358478" cy="610183"/>
            <a:chOff x="672422" y="1346478"/>
            <a:chExt cx="7358478" cy="610183"/>
          </a:xfrm>
        </p:grpSpPr>
        <p:sp>
          <p:nvSpPr>
            <p:cNvPr id="3" name="Rectangle: Single Corner Rounded 2">
              <a:extLst>
                <a:ext uri="{FF2B5EF4-FFF2-40B4-BE49-F238E27FC236}">
                  <a16:creationId xmlns:a16="http://schemas.microsoft.com/office/drawing/2014/main" id="{28B30E80-DC3B-42FE-9202-156B99C29F09}"/>
                </a:ext>
              </a:extLst>
            </p:cNvPr>
            <p:cNvSpPr/>
            <p:nvPr/>
          </p:nvSpPr>
          <p:spPr>
            <a:xfrm>
              <a:off x="672422" y="1346478"/>
              <a:ext cx="7358478" cy="610183"/>
            </a:xfrm>
            <a:prstGeom prst="round1Rect">
              <a:avLst>
                <a:gd name="adj" fmla="val 49658"/>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Narrow" panose="020B0606020202030204" pitchFamily="34" charset="0"/>
              </a:endParaRPr>
            </a:p>
          </p:txBody>
        </p:sp>
        <p:sp>
          <p:nvSpPr>
            <p:cNvPr id="23" name="Title 1">
              <a:extLst>
                <a:ext uri="{FF2B5EF4-FFF2-40B4-BE49-F238E27FC236}">
                  <a16:creationId xmlns:a16="http://schemas.microsoft.com/office/drawing/2014/main" id="{B2A8A36C-4F05-4AB6-844E-23AC3E3DA36B}"/>
                </a:ext>
              </a:extLst>
            </p:cNvPr>
            <p:cNvSpPr txBox="1">
              <a:spLocks/>
            </p:cNvSpPr>
            <p:nvPr/>
          </p:nvSpPr>
          <p:spPr>
            <a:xfrm>
              <a:off x="939636" y="1381062"/>
              <a:ext cx="3783584" cy="575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400" dirty="0" err="1">
                  <a:solidFill>
                    <a:schemeClr val="tx1"/>
                  </a:solidFill>
                  <a:latin typeface="Arial Narrow" panose="020B0606020202030204" pitchFamily="34" charset="0"/>
                </a:rPr>
                <a:t>Fixação</a:t>
              </a:r>
              <a:r>
                <a:rPr lang="en-US" sz="2400" dirty="0">
                  <a:solidFill>
                    <a:schemeClr val="tx1"/>
                  </a:solidFill>
                  <a:latin typeface="Arial Narrow" panose="020B0606020202030204" pitchFamily="34" charset="0"/>
                </a:rPr>
                <a:t> | </a:t>
              </a:r>
              <a:r>
                <a:rPr lang="en-US" sz="2400" dirty="0" err="1">
                  <a:solidFill>
                    <a:schemeClr val="tx1"/>
                  </a:solidFill>
                  <a:latin typeface="Arial Narrow" panose="020B0606020202030204" pitchFamily="34" charset="0"/>
                </a:rPr>
                <a:t>Edição</a:t>
              </a:r>
              <a:endParaRPr lang="en-US" sz="2400" dirty="0">
                <a:solidFill>
                  <a:schemeClr val="tx1"/>
                </a:solidFill>
                <a:latin typeface="Arial Narrow" panose="020B0606020202030204" pitchFamily="34" charset="0"/>
              </a:endParaRPr>
            </a:p>
          </p:txBody>
        </p:sp>
      </p:grpSp>
      <p:grpSp>
        <p:nvGrpSpPr>
          <p:cNvPr id="9" name="Agrupar 8">
            <a:extLst>
              <a:ext uri="{FF2B5EF4-FFF2-40B4-BE49-F238E27FC236}">
                <a16:creationId xmlns:a16="http://schemas.microsoft.com/office/drawing/2014/main" id="{C2718D6F-D8D9-469E-B074-7475CE444104}"/>
              </a:ext>
            </a:extLst>
          </p:cNvPr>
          <p:cNvGrpSpPr/>
          <p:nvPr/>
        </p:nvGrpSpPr>
        <p:grpSpPr>
          <a:xfrm>
            <a:off x="672423" y="2040430"/>
            <a:ext cx="7358477" cy="610183"/>
            <a:chOff x="672423" y="2040430"/>
            <a:chExt cx="7358477" cy="610183"/>
          </a:xfrm>
        </p:grpSpPr>
        <p:sp>
          <p:nvSpPr>
            <p:cNvPr id="21" name="Rectangle 20">
              <a:extLst>
                <a:ext uri="{FF2B5EF4-FFF2-40B4-BE49-F238E27FC236}">
                  <a16:creationId xmlns:a16="http://schemas.microsoft.com/office/drawing/2014/main" id="{BEFB69BC-EFF7-4E6F-837B-72A2D2A83F6C}"/>
                </a:ext>
              </a:extLst>
            </p:cNvPr>
            <p:cNvSpPr/>
            <p:nvPr/>
          </p:nvSpPr>
          <p:spPr>
            <a:xfrm>
              <a:off x="672423" y="2040430"/>
              <a:ext cx="7358477" cy="610183"/>
            </a:xfrm>
            <a:prstGeom prst="rect">
              <a:avLst/>
            </a:prstGeom>
            <a:solidFill>
              <a:srgbClr val="0E0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Narrow" panose="020B0606020202030204" pitchFamily="34" charset="0"/>
              </a:endParaRPr>
            </a:p>
          </p:txBody>
        </p:sp>
        <p:sp>
          <p:nvSpPr>
            <p:cNvPr id="24" name="Title 1">
              <a:extLst>
                <a:ext uri="{FF2B5EF4-FFF2-40B4-BE49-F238E27FC236}">
                  <a16:creationId xmlns:a16="http://schemas.microsoft.com/office/drawing/2014/main" id="{ED07206B-BF28-45A3-8829-679613FB1B7D}"/>
                </a:ext>
              </a:extLst>
            </p:cNvPr>
            <p:cNvSpPr txBox="1">
              <a:spLocks/>
            </p:cNvSpPr>
            <p:nvPr/>
          </p:nvSpPr>
          <p:spPr>
            <a:xfrm>
              <a:off x="989154" y="2075232"/>
              <a:ext cx="2387087" cy="5753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400" dirty="0" err="1">
                  <a:solidFill>
                    <a:schemeClr val="bg1"/>
                  </a:solidFill>
                  <a:latin typeface="Arial Narrow" panose="020B0606020202030204" pitchFamily="34" charset="0"/>
                </a:rPr>
                <a:t>Distribuição</a:t>
              </a:r>
              <a:endParaRPr lang="en-US" sz="2400" dirty="0">
                <a:solidFill>
                  <a:schemeClr val="bg1"/>
                </a:solidFill>
                <a:latin typeface="Arial Narrow" panose="020B0606020202030204" pitchFamily="34" charset="0"/>
              </a:endParaRPr>
            </a:p>
          </p:txBody>
        </p:sp>
      </p:grpSp>
      <p:grpSp>
        <p:nvGrpSpPr>
          <p:cNvPr id="10" name="Agrupar 9">
            <a:extLst>
              <a:ext uri="{FF2B5EF4-FFF2-40B4-BE49-F238E27FC236}">
                <a16:creationId xmlns:a16="http://schemas.microsoft.com/office/drawing/2014/main" id="{854EC7E6-C36E-4A18-9D27-FCF5F3B1857C}"/>
              </a:ext>
            </a:extLst>
          </p:cNvPr>
          <p:cNvGrpSpPr/>
          <p:nvPr/>
        </p:nvGrpSpPr>
        <p:grpSpPr>
          <a:xfrm>
            <a:off x="672423" y="2736150"/>
            <a:ext cx="7358477" cy="624953"/>
            <a:chOff x="672423" y="2736150"/>
            <a:chExt cx="7358477" cy="624953"/>
          </a:xfrm>
        </p:grpSpPr>
        <p:sp>
          <p:nvSpPr>
            <p:cNvPr id="22" name="Rectangle 21">
              <a:extLst>
                <a:ext uri="{FF2B5EF4-FFF2-40B4-BE49-F238E27FC236}">
                  <a16:creationId xmlns:a16="http://schemas.microsoft.com/office/drawing/2014/main" id="{DA51D2CF-0614-43A0-9C43-AA89DFAB7E1A}"/>
                </a:ext>
              </a:extLst>
            </p:cNvPr>
            <p:cNvSpPr/>
            <p:nvPr/>
          </p:nvSpPr>
          <p:spPr>
            <a:xfrm>
              <a:off x="672423" y="2736150"/>
              <a:ext cx="7358477" cy="610183"/>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Narrow" panose="020B0606020202030204" pitchFamily="34" charset="0"/>
              </a:endParaRPr>
            </a:p>
          </p:txBody>
        </p:sp>
        <p:sp>
          <p:nvSpPr>
            <p:cNvPr id="25" name="Title 1">
              <a:extLst>
                <a:ext uri="{FF2B5EF4-FFF2-40B4-BE49-F238E27FC236}">
                  <a16:creationId xmlns:a16="http://schemas.microsoft.com/office/drawing/2014/main" id="{4856260C-A273-401A-B360-9E12A031665F}"/>
                </a:ext>
              </a:extLst>
            </p:cNvPr>
            <p:cNvSpPr txBox="1">
              <a:spLocks/>
            </p:cNvSpPr>
            <p:nvPr/>
          </p:nvSpPr>
          <p:spPr>
            <a:xfrm>
              <a:off x="989154" y="2760685"/>
              <a:ext cx="6038879" cy="6004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400" dirty="0" err="1">
                  <a:solidFill>
                    <a:schemeClr val="tx1"/>
                  </a:solidFill>
                  <a:latin typeface="Arial Narrow" panose="020B0606020202030204" pitchFamily="34" charset="0"/>
                </a:rPr>
                <a:t>Direito</a:t>
              </a:r>
              <a:r>
                <a:rPr lang="en-US" sz="2400" dirty="0">
                  <a:solidFill>
                    <a:schemeClr val="tx1"/>
                  </a:solidFill>
                  <a:latin typeface="Arial Narrow" panose="020B0606020202030204" pitchFamily="34" charset="0"/>
                </a:rPr>
                <a:t> de </a:t>
              </a:r>
              <a:r>
                <a:rPr lang="en-US" sz="2400" dirty="0" err="1">
                  <a:solidFill>
                    <a:schemeClr val="tx1"/>
                  </a:solidFill>
                  <a:latin typeface="Arial Narrow" panose="020B0606020202030204" pitchFamily="34" charset="0"/>
                </a:rPr>
                <a:t>Colocar</a:t>
              </a:r>
              <a:r>
                <a:rPr lang="en-US" sz="2400" dirty="0">
                  <a:solidFill>
                    <a:schemeClr val="tx1"/>
                  </a:solidFill>
                  <a:latin typeface="Arial Narrow" panose="020B0606020202030204" pitchFamily="34" charset="0"/>
                </a:rPr>
                <a:t> à </a:t>
              </a:r>
              <a:r>
                <a:rPr lang="en-US" sz="2400" dirty="0" err="1">
                  <a:solidFill>
                    <a:schemeClr val="tx1"/>
                  </a:solidFill>
                  <a:latin typeface="Arial Narrow" panose="020B0606020202030204" pitchFamily="34" charset="0"/>
                </a:rPr>
                <a:t>Disposição</a:t>
              </a:r>
              <a:endParaRPr lang="en-US" sz="2400" dirty="0">
                <a:solidFill>
                  <a:schemeClr val="tx1"/>
                </a:solidFill>
                <a:latin typeface="Arial Narrow" panose="020B0606020202030204" pitchFamily="34" charset="0"/>
              </a:endParaRPr>
            </a:p>
            <a:p>
              <a:r>
                <a:rPr lang="en-US" sz="1600" dirty="0">
                  <a:solidFill>
                    <a:schemeClr val="tx1"/>
                  </a:solidFill>
                  <a:latin typeface="Arial Narrow" panose="020B0606020202030204" pitchFamily="34" charset="0"/>
                </a:rPr>
                <a:t>(</a:t>
              </a:r>
              <a:r>
                <a:rPr lang="en-US" sz="1600" dirty="0" err="1">
                  <a:solidFill>
                    <a:schemeClr val="tx1"/>
                  </a:solidFill>
                  <a:latin typeface="Arial Narrow" panose="020B0606020202030204" pitchFamily="34" charset="0"/>
                </a:rPr>
                <a:t>Distribuição</a:t>
              </a:r>
              <a:r>
                <a:rPr lang="en-US" sz="1600" dirty="0">
                  <a:solidFill>
                    <a:schemeClr val="tx1"/>
                  </a:solidFill>
                  <a:latin typeface="Arial Narrow" panose="020B0606020202030204" pitchFamily="34" charset="0"/>
                </a:rPr>
                <a:t> Digital)</a:t>
              </a:r>
            </a:p>
          </p:txBody>
        </p:sp>
      </p:grpSp>
      <p:sp>
        <p:nvSpPr>
          <p:cNvPr id="26" name="object 13">
            <a:extLst>
              <a:ext uri="{FF2B5EF4-FFF2-40B4-BE49-F238E27FC236}">
                <a16:creationId xmlns:a16="http://schemas.microsoft.com/office/drawing/2014/main" id="{8A16C916-476B-41B8-8E43-169773BBA829}"/>
              </a:ext>
            </a:extLst>
          </p:cNvPr>
          <p:cNvSpPr/>
          <p:nvPr/>
        </p:nvSpPr>
        <p:spPr>
          <a:xfrm>
            <a:off x="11681072" y="2494700"/>
            <a:ext cx="243975" cy="2748884"/>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sp>
        <p:nvSpPr>
          <p:cNvPr id="32" name="object 13">
            <a:extLst>
              <a:ext uri="{FF2B5EF4-FFF2-40B4-BE49-F238E27FC236}">
                <a16:creationId xmlns:a16="http://schemas.microsoft.com/office/drawing/2014/main" id="{96A6B6B5-49C8-44F0-920A-8C22D6699CBE}"/>
              </a:ext>
            </a:extLst>
          </p:cNvPr>
          <p:cNvSpPr/>
          <p:nvPr/>
        </p:nvSpPr>
        <p:spPr>
          <a:xfrm>
            <a:off x="-1077" y="463917"/>
            <a:ext cx="138752" cy="1367377"/>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sp>
        <p:nvSpPr>
          <p:cNvPr id="17" name="Title 1">
            <a:extLst>
              <a:ext uri="{FF2B5EF4-FFF2-40B4-BE49-F238E27FC236}">
                <a16:creationId xmlns:a16="http://schemas.microsoft.com/office/drawing/2014/main" id="{C8F60652-A3E4-4650-AC95-BDC1EC6E2FCE}"/>
              </a:ext>
            </a:extLst>
          </p:cNvPr>
          <p:cNvSpPr>
            <a:spLocks noGrp="1"/>
          </p:cNvSpPr>
          <p:nvPr>
            <p:ph type="title"/>
          </p:nvPr>
        </p:nvSpPr>
        <p:spPr>
          <a:xfrm>
            <a:off x="230064" y="84093"/>
            <a:ext cx="11801164" cy="1058364"/>
          </a:xfrm>
        </p:spPr>
        <p:txBody>
          <a:bodyPr>
            <a:normAutofit fontScale="90000"/>
          </a:bodyPr>
          <a:lstStyle/>
          <a:p>
            <a:r>
              <a:rPr lang="pt-PT" sz="4400" b="1" dirty="0">
                <a:solidFill>
                  <a:schemeClr val="tx1"/>
                </a:solidFill>
                <a:latin typeface="Arial Narrow" panose="020B0606020202030204" pitchFamily="34" charset="0"/>
              </a:rPr>
              <a:t>Formas de Utilização e Exploração de Gravações Musicais</a:t>
            </a:r>
            <a:endParaRPr lang="en-US" sz="4400" b="1" dirty="0">
              <a:solidFill>
                <a:schemeClr val="tx1"/>
              </a:solidFill>
              <a:latin typeface="Arial Narrow" panose="020B0606020202030204" pitchFamily="34" charset="0"/>
            </a:endParaRPr>
          </a:p>
        </p:txBody>
      </p:sp>
      <p:grpSp>
        <p:nvGrpSpPr>
          <p:cNvPr id="11" name="Agrupar 10">
            <a:extLst>
              <a:ext uri="{FF2B5EF4-FFF2-40B4-BE49-F238E27FC236}">
                <a16:creationId xmlns:a16="http://schemas.microsoft.com/office/drawing/2014/main" id="{CA02475B-E757-4482-BAAD-76500D2FC774}"/>
              </a:ext>
            </a:extLst>
          </p:cNvPr>
          <p:cNvGrpSpPr/>
          <p:nvPr/>
        </p:nvGrpSpPr>
        <p:grpSpPr>
          <a:xfrm>
            <a:off x="644676" y="3453933"/>
            <a:ext cx="7386223" cy="600419"/>
            <a:chOff x="644676" y="3453933"/>
            <a:chExt cx="7386223" cy="600419"/>
          </a:xfrm>
        </p:grpSpPr>
        <p:sp>
          <p:nvSpPr>
            <p:cNvPr id="18" name="Rectangle: Single Corner Rounded 2">
              <a:extLst>
                <a:ext uri="{FF2B5EF4-FFF2-40B4-BE49-F238E27FC236}">
                  <a16:creationId xmlns:a16="http://schemas.microsoft.com/office/drawing/2014/main" id="{F6B97F54-67C5-41B0-BF3D-1BE24873A3A5}"/>
                </a:ext>
              </a:extLst>
            </p:cNvPr>
            <p:cNvSpPr/>
            <p:nvPr/>
          </p:nvSpPr>
          <p:spPr>
            <a:xfrm flipV="1">
              <a:off x="644676" y="3453933"/>
              <a:ext cx="7386223" cy="600417"/>
            </a:xfrm>
            <a:prstGeom prst="round1Rect">
              <a:avLst>
                <a:gd name="adj" fmla="val 49658"/>
              </a:avLst>
            </a:prstGeom>
            <a:solidFill>
              <a:srgbClr val="D9D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Narrow" panose="020B0606020202030204" pitchFamily="34" charset="0"/>
              </a:endParaRPr>
            </a:p>
          </p:txBody>
        </p:sp>
        <p:sp>
          <p:nvSpPr>
            <p:cNvPr id="19" name="Title 1">
              <a:extLst>
                <a:ext uri="{FF2B5EF4-FFF2-40B4-BE49-F238E27FC236}">
                  <a16:creationId xmlns:a16="http://schemas.microsoft.com/office/drawing/2014/main" id="{B2809B65-288A-4AA0-A325-0CA641B852A5}"/>
                </a:ext>
              </a:extLst>
            </p:cNvPr>
            <p:cNvSpPr txBox="1">
              <a:spLocks/>
            </p:cNvSpPr>
            <p:nvPr/>
          </p:nvSpPr>
          <p:spPr>
            <a:xfrm>
              <a:off x="941312" y="3492900"/>
              <a:ext cx="3299088" cy="561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en-US" sz="2400" dirty="0" err="1">
                  <a:solidFill>
                    <a:schemeClr val="tx1"/>
                  </a:solidFill>
                  <a:latin typeface="Arial Narrow" panose="020B0606020202030204" pitchFamily="34" charset="0"/>
                </a:rPr>
                <a:t>Sincronização</a:t>
              </a:r>
              <a:endParaRPr lang="en-US" sz="2400" dirty="0">
                <a:solidFill>
                  <a:schemeClr val="tx1"/>
                </a:solidFill>
                <a:latin typeface="Arial Narrow" panose="020B0606020202030204" pitchFamily="34" charset="0"/>
              </a:endParaRPr>
            </a:p>
          </p:txBody>
        </p:sp>
      </p:grpSp>
      <p:grpSp>
        <p:nvGrpSpPr>
          <p:cNvPr id="20" name="Agrupar 19">
            <a:extLst>
              <a:ext uri="{FF2B5EF4-FFF2-40B4-BE49-F238E27FC236}">
                <a16:creationId xmlns:a16="http://schemas.microsoft.com/office/drawing/2014/main" id="{36F47914-A80F-4CCC-9E84-C03CE44E346C}"/>
              </a:ext>
            </a:extLst>
          </p:cNvPr>
          <p:cNvGrpSpPr/>
          <p:nvPr/>
        </p:nvGrpSpPr>
        <p:grpSpPr>
          <a:xfrm>
            <a:off x="7746050" y="1610231"/>
            <a:ext cx="2307353" cy="2259773"/>
            <a:chOff x="134889" y="3433721"/>
            <a:chExt cx="2146165" cy="2259773"/>
          </a:xfrm>
        </p:grpSpPr>
        <p:sp>
          <p:nvSpPr>
            <p:cNvPr id="27" name="Oval 26">
              <a:extLst>
                <a:ext uri="{FF2B5EF4-FFF2-40B4-BE49-F238E27FC236}">
                  <a16:creationId xmlns:a16="http://schemas.microsoft.com/office/drawing/2014/main" id="{15B74E17-C2F9-4726-B032-3A7B83ECF111}"/>
                </a:ext>
              </a:extLst>
            </p:cNvPr>
            <p:cNvSpPr/>
            <p:nvPr/>
          </p:nvSpPr>
          <p:spPr>
            <a:xfrm>
              <a:off x="134889" y="3433721"/>
              <a:ext cx="2146165" cy="2259773"/>
            </a:xfrm>
            <a:prstGeom prst="ellipse">
              <a:avLst/>
            </a:prstGeom>
            <a:solidFill>
              <a:srgbClr val="002060"/>
            </a:solidFill>
            <a:ln w="136525">
              <a:solidFill>
                <a:srgbClr val="1919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anose="020B0606020202030204" pitchFamily="34" charset="0"/>
              </a:endParaRPr>
            </a:p>
          </p:txBody>
        </p:sp>
        <p:sp>
          <p:nvSpPr>
            <p:cNvPr id="28" name="Title 1">
              <a:extLst>
                <a:ext uri="{FF2B5EF4-FFF2-40B4-BE49-F238E27FC236}">
                  <a16:creationId xmlns:a16="http://schemas.microsoft.com/office/drawing/2014/main" id="{9165305D-A61E-4C10-88A9-30BEE4CCC0F1}"/>
                </a:ext>
              </a:extLst>
            </p:cNvPr>
            <p:cNvSpPr txBox="1">
              <a:spLocks/>
            </p:cNvSpPr>
            <p:nvPr/>
          </p:nvSpPr>
          <p:spPr>
            <a:xfrm>
              <a:off x="323397" y="3824335"/>
              <a:ext cx="1723693" cy="1248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algn="ctr">
                <a:lnSpc>
                  <a:spcPct val="150000"/>
                </a:lnSpc>
              </a:pPr>
              <a:r>
                <a:rPr lang="en-US" sz="2400" dirty="0">
                  <a:solidFill>
                    <a:schemeClr val="bg1"/>
                  </a:solidFill>
                  <a:latin typeface="Arial Narrow" panose="020B0606020202030204" pitchFamily="34" charset="0"/>
                </a:rPr>
                <a:t>GESTÃO INDIVIDUAL</a:t>
              </a:r>
            </a:p>
          </p:txBody>
        </p:sp>
      </p:grpSp>
      <p:grpSp>
        <p:nvGrpSpPr>
          <p:cNvPr id="12" name="Agrupar 11">
            <a:extLst>
              <a:ext uri="{FF2B5EF4-FFF2-40B4-BE49-F238E27FC236}">
                <a16:creationId xmlns:a16="http://schemas.microsoft.com/office/drawing/2014/main" id="{4832BFF0-A989-4AA5-BC2D-612893AF887B}"/>
              </a:ext>
            </a:extLst>
          </p:cNvPr>
          <p:cNvGrpSpPr/>
          <p:nvPr/>
        </p:nvGrpSpPr>
        <p:grpSpPr>
          <a:xfrm>
            <a:off x="672423" y="4538514"/>
            <a:ext cx="7358476" cy="1505202"/>
            <a:chOff x="672423" y="4538514"/>
            <a:chExt cx="7358476" cy="1505202"/>
          </a:xfrm>
        </p:grpSpPr>
        <p:sp>
          <p:nvSpPr>
            <p:cNvPr id="34" name="Rectangle 20">
              <a:extLst>
                <a:ext uri="{FF2B5EF4-FFF2-40B4-BE49-F238E27FC236}">
                  <a16:creationId xmlns:a16="http://schemas.microsoft.com/office/drawing/2014/main" id="{8CBD4ADE-8B2B-423C-A9DE-B4B8EC9D94E8}"/>
                </a:ext>
              </a:extLst>
            </p:cNvPr>
            <p:cNvSpPr/>
            <p:nvPr/>
          </p:nvSpPr>
          <p:spPr>
            <a:xfrm>
              <a:off x="672423" y="4538514"/>
              <a:ext cx="7358476" cy="1470400"/>
            </a:xfrm>
            <a:prstGeom prst="rect">
              <a:avLst/>
            </a:prstGeom>
            <a:solidFill>
              <a:srgbClr val="0E0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Narrow" panose="020B0606020202030204" pitchFamily="34" charset="0"/>
              </a:endParaRPr>
            </a:p>
          </p:txBody>
        </p:sp>
        <p:sp>
          <p:nvSpPr>
            <p:cNvPr id="35" name="Title 1">
              <a:extLst>
                <a:ext uri="{FF2B5EF4-FFF2-40B4-BE49-F238E27FC236}">
                  <a16:creationId xmlns:a16="http://schemas.microsoft.com/office/drawing/2014/main" id="{CD9E6F8E-D6D6-462C-8C1C-3864408C49CC}"/>
                </a:ext>
              </a:extLst>
            </p:cNvPr>
            <p:cNvSpPr txBox="1">
              <a:spLocks/>
            </p:cNvSpPr>
            <p:nvPr/>
          </p:nvSpPr>
          <p:spPr>
            <a:xfrm>
              <a:off x="989154" y="4573316"/>
              <a:ext cx="5311162" cy="14704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r>
                <a:rPr lang="pt-PT" sz="2400" dirty="0">
                  <a:solidFill>
                    <a:schemeClr val="bg1"/>
                  </a:solidFill>
                  <a:latin typeface="Arial Narrow" panose="020B0606020202030204" pitchFamily="34" charset="0"/>
                </a:rPr>
                <a:t>Comunicação Pública</a:t>
              </a:r>
            </a:p>
            <a:p>
              <a:endParaRPr lang="pt-PT" sz="2400" dirty="0">
                <a:solidFill>
                  <a:schemeClr val="bg1"/>
                </a:solidFill>
                <a:latin typeface="Arial Narrow" panose="020B0606020202030204" pitchFamily="34" charset="0"/>
              </a:endParaRPr>
            </a:p>
            <a:p>
              <a:pPr marL="342900" indent="-342900">
                <a:buClr>
                  <a:schemeClr val="bg1"/>
                </a:buClr>
                <a:buFont typeface="Arial" panose="020B0604020202020204" pitchFamily="34" charset="0"/>
                <a:buChar char="•"/>
              </a:pPr>
              <a:r>
                <a:rPr lang="pt-PT" sz="2400" b="0" dirty="0">
                  <a:solidFill>
                    <a:schemeClr val="bg1"/>
                  </a:solidFill>
                  <a:latin typeface="Arial Narrow" panose="020B0606020202030204" pitchFamily="34" charset="0"/>
                </a:rPr>
                <a:t>Difusão Terrestre</a:t>
              </a:r>
            </a:p>
            <a:p>
              <a:pPr marL="342900" indent="-342900">
                <a:buClr>
                  <a:schemeClr val="bg1"/>
                </a:buClr>
                <a:buFont typeface="Arial" panose="020B0604020202020204" pitchFamily="34" charset="0"/>
                <a:buChar char="•"/>
              </a:pPr>
              <a:r>
                <a:rPr lang="pt-PT" sz="2400" b="0" dirty="0">
                  <a:solidFill>
                    <a:schemeClr val="bg1"/>
                  </a:solidFill>
                  <a:latin typeface="Arial Narrow" panose="020B0606020202030204" pitchFamily="34" charset="0"/>
                </a:rPr>
                <a:t>Difusão Cabo e Satélite</a:t>
              </a:r>
            </a:p>
            <a:p>
              <a:pPr marL="342900" indent="-342900">
                <a:buClr>
                  <a:schemeClr val="bg1"/>
                </a:buClr>
                <a:buFont typeface="Arial" panose="020B0604020202020204" pitchFamily="34" charset="0"/>
                <a:buChar char="•"/>
              </a:pPr>
              <a:r>
                <a:rPr lang="pt-PT" sz="2400" b="0" dirty="0">
                  <a:solidFill>
                    <a:schemeClr val="bg1"/>
                  </a:solidFill>
                  <a:latin typeface="Arial Narrow" panose="020B0606020202030204" pitchFamily="34" charset="0"/>
                </a:rPr>
                <a:t>Difusão via Internet (</a:t>
              </a:r>
              <a:r>
                <a:rPr lang="pt-PT" sz="2400" b="0" dirty="0" err="1">
                  <a:solidFill>
                    <a:schemeClr val="bg1"/>
                  </a:solidFill>
                  <a:latin typeface="Arial Narrow" panose="020B0606020202030204" pitchFamily="34" charset="0"/>
                </a:rPr>
                <a:t>webcasting</a:t>
              </a:r>
              <a:r>
                <a:rPr lang="pt-PT" sz="2400" b="0" dirty="0">
                  <a:solidFill>
                    <a:schemeClr val="bg1"/>
                  </a:solidFill>
                  <a:latin typeface="Arial Narrow" panose="020B0606020202030204" pitchFamily="34" charset="0"/>
                </a:rPr>
                <a:t> e </a:t>
              </a:r>
              <a:r>
                <a:rPr lang="pt-PT" sz="2400" b="0" dirty="0" err="1">
                  <a:solidFill>
                    <a:schemeClr val="bg1"/>
                  </a:solidFill>
                  <a:latin typeface="Arial Narrow" panose="020B0606020202030204" pitchFamily="34" charset="0"/>
                </a:rPr>
                <a:t>simulcasting</a:t>
              </a:r>
              <a:r>
                <a:rPr lang="pt-PT" sz="2400" b="0" dirty="0">
                  <a:solidFill>
                    <a:schemeClr val="bg1"/>
                  </a:solidFill>
                  <a:latin typeface="Arial Narrow" panose="020B0606020202030204" pitchFamily="34" charset="0"/>
                </a:rPr>
                <a:t>)</a:t>
              </a:r>
            </a:p>
            <a:p>
              <a:pPr marL="342900" indent="-342900">
                <a:buClr>
                  <a:schemeClr val="bg1"/>
                </a:buClr>
                <a:buFont typeface="Arial" panose="020B0604020202020204" pitchFamily="34" charset="0"/>
                <a:buChar char="•"/>
              </a:pPr>
              <a:r>
                <a:rPr lang="pt-PT" sz="2400" b="0" dirty="0">
                  <a:solidFill>
                    <a:schemeClr val="bg1"/>
                  </a:solidFill>
                  <a:latin typeface="Arial Narrow" panose="020B0606020202030204" pitchFamily="34" charset="0"/>
                </a:rPr>
                <a:t>Execução Pública, Representação e Exibição</a:t>
              </a:r>
            </a:p>
          </p:txBody>
        </p:sp>
      </p:grpSp>
      <p:grpSp>
        <p:nvGrpSpPr>
          <p:cNvPr id="29" name="Agrupar 28">
            <a:extLst>
              <a:ext uri="{FF2B5EF4-FFF2-40B4-BE49-F238E27FC236}">
                <a16:creationId xmlns:a16="http://schemas.microsoft.com/office/drawing/2014/main" id="{93417DAB-4364-4890-850D-433FE8859D75}"/>
              </a:ext>
            </a:extLst>
          </p:cNvPr>
          <p:cNvGrpSpPr/>
          <p:nvPr/>
        </p:nvGrpSpPr>
        <p:grpSpPr>
          <a:xfrm>
            <a:off x="7828234" y="4300810"/>
            <a:ext cx="2307353" cy="2259773"/>
            <a:chOff x="134889" y="3433721"/>
            <a:chExt cx="2146165" cy="2259773"/>
          </a:xfrm>
        </p:grpSpPr>
        <p:sp>
          <p:nvSpPr>
            <p:cNvPr id="30" name="Oval 29">
              <a:extLst>
                <a:ext uri="{FF2B5EF4-FFF2-40B4-BE49-F238E27FC236}">
                  <a16:creationId xmlns:a16="http://schemas.microsoft.com/office/drawing/2014/main" id="{BF929147-80E1-4999-B7F1-BC344BA47684}"/>
                </a:ext>
              </a:extLst>
            </p:cNvPr>
            <p:cNvSpPr/>
            <p:nvPr/>
          </p:nvSpPr>
          <p:spPr>
            <a:xfrm>
              <a:off x="134889" y="3433721"/>
              <a:ext cx="2146165" cy="2259773"/>
            </a:xfrm>
            <a:prstGeom prst="ellipse">
              <a:avLst/>
            </a:prstGeom>
            <a:solidFill>
              <a:schemeClr val="bg1"/>
            </a:solidFill>
            <a:ln w="136525">
              <a:solidFill>
                <a:srgbClr val="1919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anose="020B0606020202030204" pitchFamily="34" charset="0"/>
              </a:endParaRPr>
            </a:p>
          </p:txBody>
        </p:sp>
        <p:sp>
          <p:nvSpPr>
            <p:cNvPr id="33" name="Title 1">
              <a:extLst>
                <a:ext uri="{FF2B5EF4-FFF2-40B4-BE49-F238E27FC236}">
                  <a16:creationId xmlns:a16="http://schemas.microsoft.com/office/drawing/2014/main" id="{68C78D7D-8867-4E15-93F2-ABE60AFD731B}"/>
                </a:ext>
              </a:extLst>
            </p:cNvPr>
            <p:cNvSpPr txBox="1">
              <a:spLocks/>
            </p:cNvSpPr>
            <p:nvPr/>
          </p:nvSpPr>
          <p:spPr>
            <a:xfrm>
              <a:off x="323397" y="3824335"/>
              <a:ext cx="1723693" cy="1248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mj-lt"/>
                  <a:ea typeface="+mj-ea"/>
                  <a:cs typeface="+mj-cs"/>
                </a:defRPr>
              </a:lvl1pPr>
            </a:lstStyle>
            <a:p>
              <a:pPr algn="ctr">
                <a:lnSpc>
                  <a:spcPct val="150000"/>
                </a:lnSpc>
              </a:pPr>
              <a:r>
                <a:rPr lang="en-US" sz="2400" dirty="0">
                  <a:solidFill>
                    <a:schemeClr val="tx1"/>
                  </a:solidFill>
                  <a:latin typeface="Arial Narrow" panose="020B0606020202030204" pitchFamily="34" charset="0"/>
                </a:rPr>
                <a:t>GESTÃO COLETIVA</a:t>
              </a:r>
            </a:p>
          </p:txBody>
        </p:sp>
      </p:grpSp>
    </p:spTree>
    <p:extLst>
      <p:ext uri="{BB962C8B-B14F-4D97-AF65-F5344CB8AC3E}">
        <p14:creationId xmlns:p14="http://schemas.microsoft.com/office/powerpoint/2010/main" val="23590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5"/>
        <p:cNvGrpSpPr/>
        <p:nvPr/>
      </p:nvGrpSpPr>
      <p:grpSpPr>
        <a:xfrm>
          <a:off x="0" y="0"/>
          <a:ext cx="0" cy="0"/>
          <a:chOff x="0" y="0"/>
          <a:chExt cx="0" cy="0"/>
        </a:xfrm>
      </p:grpSpPr>
      <p:sp>
        <p:nvSpPr>
          <p:cNvPr id="22" name="Google Shape;5413;p30">
            <a:extLst>
              <a:ext uri="{FF2B5EF4-FFF2-40B4-BE49-F238E27FC236}">
                <a16:creationId xmlns:a16="http://schemas.microsoft.com/office/drawing/2014/main" id="{FFA39769-0003-462E-86E2-A671A32B9B6E}"/>
              </a:ext>
            </a:extLst>
          </p:cNvPr>
          <p:cNvSpPr txBox="1"/>
          <p:nvPr/>
        </p:nvSpPr>
        <p:spPr>
          <a:xfrm>
            <a:off x="417219" y="75741"/>
            <a:ext cx="6589440" cy="1446509"/>
          </a:xfrm>
          <a:prstGeom prst="rect">
            <a:avLst/>
          </a:prstGeom>
          <a:noFill/>
          <a:ln>
            <a:noFill/>
          </a:ln>
        </p:spPr>
        <p:txBody>
          <a:bodyPr spcFirstLastPara="1" wrap="square" lIns="91425" tIns="45700" rIns="91425" bIns="45700" anchor="t" anchorCtr="0">
            <a:spAutoFit/>
          </a:bodyPr>
          <a:lstStyle/>
          <a:p>
            <a:pPr>
              <a:buClr>
                <a:schemeClr val="dk1"/>
              </a:buClr>
              <a:buSzPts val="4400"/>
            </a:pPr>
            <a:r>
              <a:rPr lang="pt-PT" sz="4400" b="1" dirty="0">
                <a:solidFill>
                  <a:schemeClr val="tx1"/>
                </a:solidFill>
                <a:latin typeface="Arial Narrow" panose="020B0606020202030204" pitchFamily="34" charset="0"/>
                <a:sym typeface="Raleway ExtraBold"/>
              </a:rPr>
              <a:t>Gestão Individual e </a:t>
            </a:r>
          </a:p>
          <a:p>
            <a:pPr>
              <a:buClr>
                <a:schemeClr val="dk1"/>
              </a:buClr>
              <a:buSzPts val="4400"/>
            </a:pPr>
            <a:r>
              <a:rPr lang="pt-PT" sz="4400" b="1" dirty="0">
                <a:solidFill>
                  <a:schemeClr val="tx1"/>
                </a:solidFill>
                <a:latin typeface="Arial Narrow" panose="020B0606020202030204" pitchFamily="34" charset="0"/>
                <a:sym typeface="Raleway ExtraBold"/>
              </a:rPr>
              <a:t>Gestão Coletiva</a:t>
            </a:r>
            <a:endParaRPr sz="4400" b="1" dirty="0">
              <a:solidFill>
                <a:schemeClr val="tx1"/>
              </a:solidFill>
              <a:latin typeface="Arial Narrow" panose="020B0606020202030204" pitchFamily="34" charset="0"/>
              <a:sym typeface="Raleway ExtraBold"/>
            </a:endParaRPr>
          </a:p>
        </p:txBody>
      </p:sp>
      <p:sp>
        <p:nvSpPr>
          <p:cNvPr id="23" name="object 13">
            <a:extLst>
              <a:ext uri="{FF2B5EF4-FFF2-40B4-BE49-F238E27FC236}">
                <a16:creationId xmlns:a16="http://schemas.microsoft.com/office/drawing/2014/main" id="{8755612B-CCE0-4FF8-87FE-AF22B11610A7}"/>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pic>
        <p:nvPicPr>
          <p:cNvPr id="25" name="Picture 17">
            <a:extLst>
              <a:ext uri="{FF2B5EF4-FFF2-40B4-BE49-F238E27FC236}">
                <a16:creationId xmlns:a16="http://schemas.microsoft.com/office/drawing/2014/main" id="{3FCB873C-3E35-4D04-B685-806963A7C1AC}"/>
              </a:ext>
            </a:extLst>
          </p:cNvPr>
          <p:cNvPicPr>
            <a:picLocks noChangeAspect="1"/>
          </p:cNvPicPr>
          <p:nvPr/>
        </p:nvPicPr>
        <p:blipFill rotWithShape="1">
          <a:blip r:embed="rId3" cstate="print"/>
          <a:srcRect l="47074" t="27049" r="48453" b="62368"/>
          <a:stretch/>
        </p:blipFill>
        <p:spPr>
          <a:xfrm>
            <a:off x="269883" y="2352051"/>
            <a:ext cx="702527" cy="969676"/>
          </a:xfrm>
          <a:prstGeom prst="rect">
            <a:avLst/>
          </a:prstGeom>
          <a:noFill/>
        </p:spPr>
      </p:pic>
      <p:pic>
        <p:nvPicPr>
          <p:cNvPr id="26" name="Picture 25">
            <a:extLst>
              <a:ext uri="{FF2B5EF4-FFF2-40B4-BE49-F238E27FC236}">
                <a16:creationId xmlns:a16="http://schemas.microsoft.com/office/drawing/2014/main" id="{F118D2D5-540F-44B9-A2B1-4B4A7CEBDEA1}"/>
              </a:ext>
            </a:extLst>
          </p:cNvPr>
          <p:cNvPicPr>
            <a:picLocks noChangeAspect="1"/>
          </p:cNvPicPr>
          <p:nvPr/>
        </p:nvPicPr>
        <p:blipFill rotWithShape="1">
          <a:blip r:embed="rId3" cstate="print"/>
          <a:srcRect l="62799" t="27049" r="30737" b="62368"/>
          <a:stretch/>
        </p:blipFill>
        <p:spPr>
          <a:xfrm>
            <a:off x="269883" y="4488507"/>
            <a:ext cx="702527" cy="860511"/>
          </a:xfrm>
          <a:prstGeom prst="rect">
            <a:avLst/>
          </a:prstGeom>
        </p:spPr>
      </p:pic>
      <p:sp>
        <p:nvSpPr>
          <p:cNvPr id="30" name="Retângulo 29">
            <a:extLst>
              <a:ext uri="{FF2B5EF4-FFF2-40B4-BE49-F238E27FC236}">
                <a16:creationId xmlns:a16="http://schemas.microsoft.com/office/drawing/2014/main" id="{2605196C-EE2E-452F-A6C0-5E114E19B1F5}"/>
              </a:ext>
            </a:extLst>
          </p:cNvPr>
          <p:cNvSpPr/>
          <p:nvPr/>
        </p:nvSpPr>
        <p:spPr>
          <a:xfrm>
            <a:off x="1054895" y="2195625"/>
            <a:ext cx="4933310" cy="1171015"/>
          </a:xfrm>
          <a:prstGeom prst="rect">
            <a:avLst/>
          </a:prstGeom>
          <a:noFill/>
          <a:ln>
            <a:noFill/>
          </a:ln>
          <a:scene3d>
            <a:camera prst="perspective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dirty="0">
                <a:solidFill>
                  <a:schemeClr val="tx1"/>
                </a:solidFill>
                <a:latin typeface="Arial Narrow" panose="020B0606020202030204" pitchFamily="34" charset="0"/>
              </a:rPr>
              <a:t>Utilizações</a:t>
            </a:r>
            <a:r>
              <a:rPr lang="pt-PT" sz="2400" dirty="0">
                <a:solidFill>
                  <a:srgbClr val="1A1C70"/>
                </a:solidFill>
                <a:latin typeface="Arial Narrow" panose="020B0606020202030204" pitchFamily="34" charset="0"/>
              </a:rPr>
              <a:t> </a:t>
            </a:r>
            <a:r>
              <a:rPr lang="pt-PT" sz="2800" b="1" dirty="0">
                <a:solidFill>
                  <a:srgbClr val="FFC000"/>
                </a:solidFill>
                <a:latin typeface="Arial Narrow" panose="020B0606020202030204" pitchFamily="34" charset="0"/>
              </a:rPr>
              <a:t>Geridas Individualmente</a:t>
            </a:r>
            <a:r>
              <a:rPr lang="pt-PT" sz="2400" dirty="0">
                <a:solidFill>
                  <a:srgbClr val="1A1C70"/>
                </a:solidFill>
                <a:latin typeface="Arial Narrow" panose="020B0606020202030204" pitchFamily="34" charset="0"/>
              </a:rPr>
              <a:t>. </a:t>
            </a:r>
            <a:r>
              <a:rPr lang="pt-PT" sz="2400" dirty="0">
                <a:solidFill>
                  <a:schemeClr val="tx1"/>
                </a:solidFill>
                <a:latin typeface="Arial Narrow" panose="020B0606020202030204" pitchFamily="34" charset="0"/>
              </a:rPr>
              <a:t>O contrato de edição e os “direitos transmitidos” aos produtores.</a:t>
            </a:r>
          </a:p>
        </p:txBody>
      </p:sp>
      <p:sp>
        <p:nvSpPr>
          <p:cNvPr id="31" name="Retângulo 30">
            <a:extLst>
              <a:ext uri="{FF2B5EF4-FFF2-40B4-BE49-F238E27FC236}">
                <a16:creationId xmlns:a16="http://schemas.microsoft.com/office/drawing/2014/main" id="{5C32F94D-E288-48B7-8EA4-9D4418D031BA}"/>
              </a:ext>
            </a:extLst>
          </p:cNvPr>
          <p:cNvSpPr/>
          <p:nvPr/>
        </p:nvSpPr>
        <p:spPr>
          <a:xfrm>
            <a:off x="1054895" y="4333254"/>
            <a:ext cx="4933310" cy="1171015"/>
          </a:xfrm>
          <a:prstGeom prst="rect">
            <a:avLst/>
          </a:prstGeom>
          <a:noFill/>
          <a:ln>
            <a:noFill/>
          </a:ln>
          <a:scene3d>
            <a:camera prst="perspective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dirty="0">
                <a:solidFill>
                  <a:schemeClr val="tx1"/>
                </a:solidFill>
                <a:latin typeface="Arial Narrow" panose="020B0606020202030204" pitchFamily="34" charset="0"/>
              </a:rPr>
              <a:t>Utilizações</a:t>
            </a:r>
            <a:r>
              <a:rPr lang="pt-PT" sz="2400" dirty="0">
                <a:solidFill>
                  <a:srgbClr val="1A1C70"/>
                </a:solidFill>
                <a:latin typeface="Arial Narrow" panose="020B0606020202030204" pitchFamily="34" charset="0"/>
              </a:rPr>
              <a:t> </a:t>
            </a:r>
            <a:r>
              <a:rPr lang="pt-PT" sz="2800" b="1" dirty="0">
                <a:solidFill>
                  <a:srgbClr val="FFC000"/>
                </a:solidFill>
                <a:latin typeface="Arial Narrow" panose="020B0606020202030204" pitchFamily="34" charset="0"/>
              </a:rPr>
              <a:t>Geridas Coletivamente</a:t>
            </a:r>
            <a:r>
              <a:rPr lang="pt-PT" sz="2400" dirty="0">
                <a:solidFill>
                  <a:srgbClr val="1A1C70"/>
                </a:solidFill>
                <a:latin typeface="Arial Narrow" panose="020B0606020202030204" pitchFamily="34" charset="0"/>
              </a:rPr>
              <a:t>. </a:t>
            </a:r>
            <a:r>
              <a:rPr lang="pt-PT" sz="2400" dirty="0">
                <a:solidFill>
                  <a:schemeClr val="tx1"/>
                </a:solidFill>
                <a:latin typeface="Arial Narrow" panose="020B0606020202030204" pitchFamily="34" charset="0"/>
              </a:rPr>
              <a:t>O Papel das Entidades de Gestão Coletiva.</a:t>
            </a:r>
          </a:p>
        </p:txBody>
      </p:sp>
      <p:pic>
        <p:nvPicPr>
          <p:cNvPr id="32" name="Picture 7">
            <a:extLst>
              <a:ext uri="{FF2B5EF4-FFF2-40B4-BE49-F238E27FC236}">
                <a16:creationId xmlns:a16="http://schemas.microsoft.com/office/drawing/2014/main" id="{4006A38E-2A82-41DC-AF5C-D1A50D68D14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Photocopy trans="0" detail="1"/>
                    </a14:imgEffect>
                  </a14:imgLayer>
                </a14:imgProps>
              </a:ext>
              <a:ext uri="{28A0092B-C50C-407E-A947-70E740481C1C}">
                <a14:useLocalDpi xmlns:a14="http://schemas.microsoft.com/office/drawing/2010/main"/>
              </a:ext>
            </a:extLst>
          </a:blip>
          <a:srcRect/>
          <a:stretch/>
        </p:blipFill>
        <p:spPr>
          <a:xfrm>
            <a:off x="7006659" y="330200"/>
            <a:ext cx="5940000" cy="6197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
            <a:extLst>
              <a:ext uri="{FF2B5EF4-FFF2-40B4-BE49-F238E27FC236}">
                <a16:creationId xmlns:a16="http://schemas.microsoft.com/office/drawing/2014/main" id="{F9349627-900E-4C60-9EE2-6575A9CDF780}"/>
              </a:ext>
            </a:extLst>
          </p:cNvPr>
          <p:cNvSpPr/>
          <p:nvPr/>
        </p:nvSpPr>
        <p:spPr>
          <a:xfrm>
            <a:off x="619054" y="1844374"/>
            <a:ext cx="4636234" cy="4857877"/>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nvGrpSpPr>
          <p:cNvPr id="5" name="Agrupar 4">
            <a:extLst>
              <a:ext uri="{FF2B5EF4-FFF2-40B4-BE49-F238E27FC236}">
                <a16:creationId xmlns:a16="http://schemas.microsoft.com/office/drawing/2014/main" id="{D7AA9B32-9473-42F3-B692-E6A517A7A025}"/>
              </a:ext>
            </a:extLst>
          </p:cNvPr>
          <p:cNvGrpSpPr/>
          <p:nvPr/>
        </p:nvGrpSpPr>
        <p:grpSpPr>
          <a:xfrm>
            <a:off x="885717" y="5226225"/>
            <a:ext cx="3973493" cy="527257"/>
            <a:chOff x="904742" y="4991833"/>
            <a:chExt cx="3973493" cy="527257"/>
          </a:xfrm>
        </p:grpSpPr>
        <p:sp>
          <p:nvSpPr>
            <p:cNvPr id="35" name="Fluxograma: Processo 34">
              <a:extLst>
                <a:ext uri="{FF2B5EF4-FFF2-40B4-BE49-F238E27FC236}">
                  <a16:creationId xmlns:a16="http://schemas.microsoft.com/office/drawing/2014/main" id="{1F0CB102-EDB6-4F98-8BAD-8FC479AE2192}"/>
                </a:ext>
              </a:extLst>
            </p:cNvPr>
            <p:cNvSpPr/>
            <p:nvPr/>
          </p:nvSpPr>
          <p:spPr>
            <a:xfrm rot="5400000">
              <a:off x="2629899" y="3270753"/>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50" name="Fluxograma: Processo 4">
              <a:extLst>
                <a:ext uri="{FF2B5EF4-FFF2-40B4-BE49-F238E27FC236}">
                  <a16:creationId xmlns:a16="http://schemas.microsoft.com/office/drawing/2014/main" id="{6B2704FA-C5C6-42FD-A6C9-6CF9726390F1}"/>
                </a:ext>
              </a:extLst>
            </p:cNvPr>
            <p:cNvSpPr txBox="1"/>
            <p:nvPr/>
          </p:nvSpPr>
          <p:spPr>
            <a:xfrm>
              <a:off x="922293" y="4991833"/>
              <a:ext cx="3928624"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2000" dirty="0" err="1">
                  <a:solidFill>
                    <a:schemeClr val="tx1"/>
                  </a:solidFill>
                  <a:latin typeface="Arial Narrow" panose="020B0606020202030204" pitchFamily="34" charset="0"/>
                  <a:cs typeface="Calibri Light"/>
                </a:rPr>
                <a:t>Cópia</a:t>
              </a:r>
              <a:r>
                <a:rPr lang="en-GB" sz="2000" dirty="0">
                  <a:solidFill>
                    <a:schemeClr val="tx1"/>
                  </a:solidFill>
                  <a:latin typeface="Arial Narrow" panose="020B0606020202030204" pitchFamily="34" charset="0"/>
                  <a:cs typeface="Calibri Light"/>
                </a:rPr>
                <a:t> </a:t>
              </a:r>
              <a:r>
                <a:rPr lang="en-GB" sz="2000" dirty="0" err="1">
                  <a:solidFill>
                    <a:schemeClr val="tx1"/>
                  </a:solidFill>
                  <a:latin typeface="Arial Narrow" panose="020B0606020202030204" pitchFamily="34" charset="0"/>
                  <a:cs typeface="Calibri Light"/>
                </a:rPr>
                <a:t>Privada</a:t>
              </a:r>
              <a:endParaRPr lang="en-GB" sz="2000" dirty="0">
                <a:solidFill>
                  <a:schemeClr val="tx1"/>
                </a:solidFill>
                <a:latin typeface="Arial Narrow" panose="020B0606020202030204" pitchFamily="34" charset="0"/>
                <a:cs typeface="Calibri Light"/>
              </a:endParaRPr>
            </a:p>
          </p:txBody>
        </p:sp>
      </p:grpSp>
      <p:pic>
        <p:nvPicPr>
          <p:cNvPr id="83" name="Picture 14">
            <a:extLst>
              <a:ext uri="{FF2B5EF4-FFF2-40B4-BE49-F238E27FC236}">
                <a16:creationId xmlns:a16="http://schemas.microsoft.com/office/drawing/2014/main" id="{125F787A-701B-416F-B180-40B2243A43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6712" y="2476509"/>
            <a:ext cx="4885877" cy="4092359"/>
          </a:xfrm>
          <a:prstGeom prst="rect">
            <a:avLst/>
          </a:prstGeom>
        </p:spPr>
      </p:pic>
      <p:sp>
        <p:nvSpPr>
          <p:cNvPr id="2" name="Rectangle 1">
            <a:extLst>
              <a:ext uri="{FF2B5EF4-FFF2-40B4-BE49-F238E27FC236}">
                <a16:creationId xmlns:a16="http://schemas.microsoft.com/office/drawing/2014/main" id="{3DEB0C56-A4E2-4910-87C4-79748E676F97}"/>
              </a:ext>
            </a:extLst>
          </p:cNvPr>
          <p:cNvSpPr/>
          <p:nvPr/>
        </p:nvSpPr>
        <p:spPr>
          <a:xfrm>
            <a:off x="7016712" y="2451835"/>
            <a:ext cx="4885877" cy="4092359"/>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76552"/>
            <a:ext cx="5756579" cy="1077178"/>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Individual</a:t>
            </a:r>
          </a:p>
          <a:p>
            <a:pPr algn="ctr">
              <a:buClr>
                <a:schemeClr val="dk1"/>
              </a:buClr>
              <a:buSzPts val="4400"/>
            </a:pPr>
            <a:r>
              <a:rPr lang="pt-PT" sz="1800" b="1" dirty="0">
                <a:solidFill>
                  <a:schemeClr val="tx1"/>
                </a:solidFill>
                <a:latin typeface="Arial Narrow" panose="020B0606020202030204" pitchFamily="34" charset="0"/>
                <a:sym typeface="Raleway ExtraBold"/>
              </a:rPr>
              <a:t>(Direito de Artistas e Produtores)</a:t>
            </a:r>
          </a:p>
        </p:txBody>
      </p:sp>
      <p:grpSp>
        <p:nvGrpSpPr>
          <p:cNvPr id="3" name="Agrupar 2">
            <a:extLst>
              <a:ext uri="{FF2B5EF4-FFF2-40B4-BE49-F238E27FC236}">
                <a16:creationId xmlns:a16="http://schemas.microsoft.com/office/drawing/2014/main" id="{7985F099-BC90-4D53-B393-E6C36A7AB891}"/>
              </a:ext>
            </a:extLst>
          </p:cNvPr>
          <p:cNvGrpSpPr/>
          <p:nvPr/>
        </p:nvGrpSpPr>
        <p:grpSpPr>
          <a:xfrm>
            <a:off x="865365" y="2124935"/>
            <a:ext cx="3988362" cy="531051"/>
            <a:chOff x="877421" y="1960905"/>
            <a:chExt cx="3988362" cy="677903"/>
          </a:xfrm>
        </p:grpSpPr>
        <p:sp>
          <p:nvSpPr>
            <p:cNvPr id="43" name="Fluxograma: Processo 42">
              <a:extLst>
                <a:ext uri="{FF2B5EF4-FFF2-40B4-BE49-F238E27FC236}">
                  <a16:creationId xmlns:a16="http://schemas.microsoft.com/office/drawing/2014/main" id="{F0F6E17E-4FE3-4518-8923-B79B5CFD0016}"/>
                </a:ext>
              </a:extLst>
            </p:cNvPr>
            <p:cNvSpPr/>
            <p:nvPr/>
          </p:nvSpPr>
          <p:spPr>
            <a:xfrm rot="5400000">
              <a:off x="2545109" y="318134"/>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4" name="Fluxograma: Processo 4">
              <a:extLst>
                <a:ext uri="{FF2B5EF4-FFF2-40B4-BE49-F238E27FC236}">
                  <a16:creationId xmlns:a16="http://schemas.microsoft.com/office/drawing/2014/main" id="{67D0BC99-E197-4507-BF05-0116281B891F}"/>
                </a:ext>
              </a:extLst>
            </p:cNvPr>
            <p:cNvSpPr txBox="1"/>
            <p:nvPr/>
          </p:nvSpPr>
          <p:spPr>
            <a:xfrm>
              <a:off x="877421" y="1960905"/>
              <a:ext cx="3973495" cy="673661"/>
            </a:xfrm>
            <a:prstGeom prst="rect">
              <a:avLst/>
            </a:prstGeom>
            <a:ln w="12700">
              <a:solidFill>
                <a:schemeClr val="bg1">
                  <a:lumMod val="65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Fixação</a:t>
              </a:r>
              <a:endParaRPr lang="en-GB" sz="1800" dirty="0">
                <a:solidFill>
                  <a:schemeClr val="tx1"/>
                </a:solidFill>
                <a:latin typeface="Arial Narrow" panose="020B0606020202030204" pitchFamily="34" charset="0"/>
                <a:cs typeface="Calibri Light"/>
              </a:endParaRPr>
            </a:p>
            <a:p>
              <a:pPr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grpSp>
        <p:nvGrpSpPr>
          <p:cNvPr id="6" name="Agrupar 5">
            <a:extLst>
              <a:ext uri="{FF2B5EF4-FFF2-40B4-BE49-F238E27FC236}">
                <a16:creationId xmlns:a16="http://schemas.microsoft.com/office/drawing/2014/main" id="{E14F5AA3-4891-4308-8C44-629A5326F98F}"/>
              </a:ext>
            </a:extLst>
          </p:cNvPr>
          <p:cNvGrpSpPr/>
          <p:nvPr/>
        </p:nvGrpSpPr>
        <p:grpSpPr>
          <a:xfrm>
            <a:off x="875941" y="3564836"/>
            <a:ext cx="3973493" cy="746572"/>
            <a:chOff x="922290" y="4253346"/>
            <a:chExt cx="3973493" cy="746572"/>
          </a:xfrm>
        </p:grpSpPr>
        <p:sp>
          <p:nvSpPr>
            <p:cNvPr id="32" name="Fluxograma: Processo 31">
              <a:extLst>
                <a:ext uri="{FF2B5EF4-FFF2-40B4-BE49-F238E27FC236}">
                  <a16:creationId xmlns:a16="http://schemas.microsoft.com/office/drawing/2014/main" id="{ECCA104C-8D0A-4F8E-901B-8A9897ECE2E5}"/>
                </a:ext>
              </a:extLst>
            </p:cNvPr>
            <p:cNvSpPr/>
            <p:nvPr/>
          </p:nvSpPr>
          <p:spPr>
            <a:xfrm rot="5400000">
              <a:off x="2538735" y="2642870"/>
              <a:ext cx="740603"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7" name="Fluxograma: Processo 4">
              <a:extLst>
                <a:ext uri="{FF2B5EF4-FFF2-40B4-BE49-F238E27FC236}">
                  <a16:creationId xmlns:a16="http://schemas.microsoft.com/office/drawing/2014/main" id="{C42E39F1-2EA5-4704-AE80-C4C96AA5A030}"/>
                </a:ext>
              </a:extLst>
            </p:cNvPr>
            <p:cNvSpPr txBox="1"/>
            <p:nvPr/>
          </p:nvSpPr>
          <p:spPr>
            <a:xfrm>
              <a:off x="932066" y="4253346"/>
              <a:ext cx="3938397" cy="74060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Comunicação</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Pública</a:t>
              </a:r>
              <a:endParaRPr lang="en-GB" sz="1800" dirty="0">
                <a:solidFill>
                  <a:schemeClr val="tx1"/>
                </a:solidFill>
                <a:latin typeface="Arial Narrow" panose="020B0606020202030204" pitchFamily="34" charset="0"/>
                <a:cs typeface="Calibri Light"/>
              </a:endParaRPr>
            </a:p>
            <a:p>
              <a:pPr marL="984250" lvl="4"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execução</a:t>
              </a:r>
              <a:r>
                <a:rPr lang="en-GB" dirty="0">
                  <a:solidFill>
                    <a:schemeClr val="tx1"/>
                  </a:solidFill>
                  <a:latin typeface="Arial Narrow" panose="020B0606020202030204" pitchFamily="34" charset="0"/>
                  <a:cs typeface="Calibri Light"/>
                </a:rPr>
                <a:t> </a:t>
              </a:r>
              <a:r>
                <a:rPr lang="en-GB" dirty="0" err="1">
                  <a:solidFill>
                    <a:schemeClr val="tx1"/>
                  </a:solidFill>
                  <a:latin typeface="Arial Narrow" panose="020B0606020202030204" pitchFamily="34" charset="0"/>
                  <a:cs typeface="Calibri Light"/>
                </a:rPr>
                <a:t>pública</a:t>
              </a:r>
              <a:endParaRPr lang="en-GB" dirty="0">
                <a:solidFill>
                  <a:schemeClr val="tx1"/>
                </a:solidFill>
                <a:latin typeface="Arial Narrow" panose="020B0606020202030204" pitchFamily="34" charset="0"/>
                <a:cs typeface="Calibri Light"/>
              </a:endParaRPr>
            </a:p>
            <a:p>
              <a:pPr marL="984250" lvl="0"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difusão</a:t>
              </a:r>
              <a:endParaRPr lang="pt-PT" dirty="0"/>
            </a:p>
          </p:txBody>
        </p:sp>
      </p:grpSp>
      <p:grpSp>
        <p:nvGrpSpPr>
          <p:cNvPr id="8" name="Agrupar 7">
            <a:extLst>
              <a:ext uri="{FF2B5EF4-FFF2-40B4-BE49-F238E27FC236}">
                <a16:creationId xmlns:a16="http://schemas.microsoft.com/office/drawing/2014/main" id="{5CBC71CE-855E-4977-98F6-18698594E8AB}"/>
              </a:ext>
            </a:extLst>
          </p:cNvPr>
          <p:cNvGrpSpPr/>
          <p:nvPr/>
        </p:nvGrpSpPr>
        <p:grpSpPr>
          <a:xfrm>
            <a:off x="880272" y="4498015"/>
            <a:ext cx="3973493" cy="529052"/>
            <a:chOff x="902067" y="4505303"/>
            <a:chExt cx="3973493" cy="529052"/>
          </a:xfrm>
        </p:grpSpPr>
        <p:sp>
          <p:nvSpPr>
            <p:cNvPr id="28" name="Fluxograma: Processo 27">
              <a:extLst>
                <a:ext uri="{FF2B5EF4-FFF2-40B4-BE49-F238E27FC236}">
                  <a16:creationId xmlns:a16="http://schemas.microsoft.com/office/drawing/2014/main" id="{B1E0511D-22EC-4DA0-8AA7-A17BC7942B31}"/>
                </a:ext>
              </a:extLst>
            </p:cNvPr>
            <p:cNvSpPr/>
            <p:nvPr/>
          </p:nvSpPr>
          <p:spPr>
            <a:xfrm rot="5400000">
              <a:off x="2627224" y="2786018"/>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2" name="Fluxograma: Processo 4">
              <a:extLst>
                <a:ext uri="{FF2B5EF4-FFF2-40B4-BE49-F238E27FC236}">
                  <a16:creationId xmlns:a16="http://schemas.microsoft.com/office/drawing/2014/main" id="{561E4FDE-FB0D-4799-B6FC-95CC4E352E8B}"/>
                </a:ext>
              </a:extLst>
            </p:cNvPr>
            <p:cNvSpPr txBox="1"/>
            <p:nvPr/>
          </p:nvSpPr>
          <p:spPr>
            <a:xfrm>
              <a:off x="920810" y="4505303"/>
              <a:ext cx="3918050" cy="5185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Colocação</a:t>
              </a:r>
              <a:r>
                <a:rPr lang="en-GB" sz="1800" dirty="0">
                  <a:solidFill>
                    <a:schemeClr val="tx1"/>
                  </a:solidFill>
                  <a:latin typeface="Arial Narrow" panose="020B0606020202030204" pitchFamily="34" charset="0"/>
                  <a:cs typeface="Calibri Light"/>
                </a:rPr>
                <a:t> à </a:t>
              </a:r>
              <a:r>
                <a:rPr lang="en-GB" sz="1800" dirty="0" err="1">
                  <a:solidFill>
                    <a:schemeClr val="tx1"/>
                  </a:solidFill>
                  <a:latin typeface="Arial Narrow" panose="020B0606020202030204" pitchFamily="34" charset="0"/>
                  <a:cs typeface="Calibri Light"/>
                </a:rPr>
                <a:t>Disposição</a:t>
              </a:r>
              <a:r>
                <a:rPr lang="en-GB" sz="1800" dirty="0">
                  <a:solidFill>
                    <a:schemeClr val="tx1"/>
                  </a:solidFill>
                  <a:latin typeface="Arial Narrow" panose="020B0606020202030204" pitchFamily="34" charset="0"/>
                  <a:cs typeface="Calibri Light"/>
                </a:rPr>
                <a:t> do Público</a:t>
              </a:r>
            </a:p>
          </p:txBody>
        </p:sp>
      </p:grpSp>
      <p:grpSp>
        <p:nvGrpSpPr>
          <p:cNvPr id="4" name="Agrupar 3">
            <a:extLst>
              <a:ext uri="{FF2B5EF4-FFF2-40B4-BE49-F238E27FC236}">
                <a16:creationId xmlns:a16="http://schemas.microsoft.com/office/drawing/2014/main" id="{13322653-54BB-4773-9F42-E03659A05F00}"/>
              </a:ext>
            </a:extLst>
          </p:cNvPr>
          <p:cNvGrpSpPr/>
          <p:nvPr/>
        </p:nvGrpSpPr>
        <p:grpSpPr>
          <a:xfrm>
            <a:off x="899015" y="5935425"/>
            <a:ext cx="4055436" cy="523180"/>
            <a:chOff x="912518" y="3604924"/>
            <a:chExt cx="4055436" cy="667855"/>
          </a:xfrm>
        </p:grpSpPr>
        <p:sp>
          <p:nvSpPr>
            <p:cNvPr id="33" name="Fluxograma: Processo 32">
              <a:extLst>
                <a:ext uri="{FF2B5EF4-FFF2-40B4-BE49-F238E27FC236}">
                  <a16:creationId xmlns:a16="http://schemas.microsoft.com/office/drawing/2014/main" id="{4162D1F5-DAA1-4A62-B226-4BB78CFA3B93}"/>
                </a:ext>
              </a:extLst>
            </p:cNvPr>
            <p:cNvSpPr/>
            <p:nvPr/>
          </p:nvSpPr>
          <p:spPr>
            <a:xfrm rot="5400000">
              <a:off x="2565337" y="1952105"/>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5" name="Fluxograma: Processo 4">
              <a:extLst>
                <a:ext uri="{FF2B5EF4-FFF2-40B4-BE49-F238E27FC236}">
                  <a16:creationId xmlns:a16="http://schemas.microsoft.com/office/drawing/2014/main" id="{F0D48F6D-D467-4AEB-9C0E-6095AF2D4D57}"/>
                </a:ext>
              </a:extLst>
            </p:cNvPr>
            <p:cNvSpPr txBox="1"/>
            <p:nvPr/>
          </p:nvSpPr>
          <p:spPr>
            <a:xfrm>
              <a:off x="942520" y="3645107"/>
              <a:ext cx="4025434" cy="55266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buClrTx/>
              </a:pPr>
              <a:r>
                <a:rPr lang="en-GB" sz="1800" dirty="0" err="1">
                  <a:solidFill>
                    <a:schemeClr val="tx1"/>
                  </a:solidFill>
                  <a:latin typeface="Arial Narrow" panose="020B0606020202030204" pitchFamily="34" charset="0"/>
                  <a:cs typeface="Calibri Light"/>
                </a:rPr>
                <a:t>Direitos</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Morais</a:t>
              </a:r>
              <a:endParaRPr lang="en-GB" sz="1800" dirty="0">
                <a:solidFill>
                  <a:schemeClr val="tx1"/>
                </a:solidFill>
                <a:latin typeface="Arial Narrow" panose="020B0606020202030204" pitchFamily="34" charset="0"/>
                <a:cs typeface="Calibri Light"/>
              </a:endParaRPr>
            </a:p>
            <a:p>
              <a:pPr lvl="0" algn="ctr">
                <a:buClrTx/>
              </a:pPr>
              <a:r>
                <a:rPr lang="en-GB" dirty="0">
                  <a:solidFill>
                    <a:schemeClr val="tx1"/>
                  </a:solidFill>
                  <a:latin typeface="Arial Narrow" panose="020B0606020202030204" pitchFamily="34" charset="0"/>
                  <a:cs typeface="Calibri Light"/>
                </a:rPr>
                <a:t>(</a:t>
              </a:r>
              <a:r>
                <a:rPr lang="pt-PT" sz="1100" dirty="0">
                  <a:solidFill>
                    <a:schemeClr val="tx1"/>
                  </a:solidFill>
                  <a:latin typeface="Arial Narrow" panose="020B0606020202030204" pitchFamily="34" charset="0"/>
                </a:rPr>
                <a:t>Integridade, Honra e Reputação do Artista)</a:t>
              </a:r>
            </a:p>
          </p:txBody>
        </p:sp>
      </p:grpSp>
      <p:grpSp>
        <p:nvGrpSpPr>
          <p:cNvPr id="7" name="Agrupar 6">
            <a:extLst>
              <a:ext uri="{FF2B5EF4-FFF2-40B4-BE49-F238E27FC236}">
                <a16:creationId xmlns:a16="http://schemas.microsoft.com/office/drawing/2014/main" id="{78E9CD05-82E9-4F17-96B7-2BCCE7606A47}"/>
              </a:ext>
            </a:extLst>
          </p:cNvPr>
          <p:cNvGrpSpPr/>
          <p:nvPr/>
        </p:nvGrpSpPr>
        <p:grpSpPr>
          <a:xfrm>
            <a:off x="880234" y="2841891"/>
            <a:ext cx="4005206" cy="537495"/>
            <a:chOff x="912518" y="2921201"/>
            <a:chExt cx="4005206" cy="537495"/>
          </a:xfrm>
        </p:grpSpPr>
        <p:sp>
          <p:nvSpPr>
            <p:cNvPr id="34" name="Fluxograma: Processo 33">
              <a:extLst>
                <a:ext uri="{FF2B5EF4-FFF2-40B4-BE49-F238E27FC236}">
                  <a16:creationId xmlns:a16="http://schemas.microsoft.com/office/drawing/2014/main" id="{E69485DB-2A18-4465-BBF6-CB75A9E32C33}"/>
                </a:ext>
              </a:extLst>
            </p:cNvPr>
            <p:cNvSpPr/>
            <p:nvPr/>
          </p:nvSpPr>
          <p:spPr>
            <a:xfrm rot="5400000">
              <a:off x="2637675" y="1210359"/>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1" name="Fluxograma: Processo 4">
              <a:extLst>
                <a:ext uri="{FF2B5EF4-FFF2-40B4-BE49-F238E27FC236}">
                  <a16:creationId xmlns:a16="http://schemas.microsoft.com/office/drawing/2014/main" id="{3FB7C690-F418-4F3F-876F-D0ABD2B814A6}"/>
                </a:ext>
              </a:extLst>
            </p:cNvPr>
            <p:cNvSpPr txBox="1"/>
            <p:nvPr/>
          </p:nvSpPr>
          <p:spPr>
            <a:xfrm>
              <a:off x="944229" y="2921201"/>
              <a:ext cx="3973495"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Reprodução</a:t>
              </a:r>
              <a:endParaRPr lang="en-GB" sz="1800" dirty="0">
                <a:solidFill>
                  <a:schemeClr val="tx1"/>
                </a:solidFill>
                <a:latin typeface="Arial Narrow" panose="020B0606020202030204" pitchFamily="34" charset="0"/>
                <a:cs typeface="Calibri Light"/>
              </a:endParaRPr>
            </a:p>
            <a:p>
              <a:pPr lvl="0"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sp>
        <p:nvSpPr>
          <p:cNvPr id="84" name="object 13">
            <a:extLst>
              <a:ext uri="{FF2B5EF4-FFF2-40B4-BE49-F238E27FC236}">
                <a16:creationId xmlns:a16="http://schemas.microsoft.com/office/drawing/2014/main" id="{0449BC9B-F047-406D-8F96-9BDE58FB6FEE}"/>
              </a:ext>
            </a:extLst>
          </p:cNvPr>
          <p:cNvSpPr/>
          <p:nvPr/>
        </p:nvSpPr>
        <p:spPr>
          <a:xfrm>
            <a:off x="1" y="358873"/>
            <a:ext cx="189570" cy="1023877"/>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00">
              <a:latin typeface="Arial Narrow" panose="020B0606020202030204" pitchFamily="34" charset="0"/>
            </a:endParaRPr>
          </a:p>
        </p:txBody>
      </p:sp>
      <p:sp>
        <p:nvSpPr>
          <p:cNvPr id="40" name="Google Shape;5413;p30">
            <a:extLst>
              <a:ext uri="{FF2B5EF4-FFF2-40B4-BE49-F238E27FC236}">
                <a16:creationId xmlns:a16="http://schemas.microsoft.com/office/drawing/2014/main" id="{3170B8B8-2DE9-4C4E-9D94-D6A23924D8BE}"/>
              </a:ext>
            </a:extLst>
          </p:cNvPr>
          <p:cNvSpPr txBox="1"/>
          <p:nvPr/>
        </p:nvSpPr>
        <p:spPr>
          <a:xfrm>
            <a:off x="7016712" y="1801248"/>
            <a:ext cx="4885877" cy="461624"/>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2400" b="1" dirty="0">
                <a:solidFill>
                  <a:schemeClr val="tx1"/>
                </a:solidFill>
                <a:latin typeface="Arial Narrow" panose="020B0606020202030204" pitchFamily="34" charset="0"/>
                <a:sym typeface="Raleway ExtraBold"/>
              </a:rPr>
              <a:t>Direito dos Artistas</a:t>
            </a:r>
          </a:p>
        </p:txBody>
      </p:sp>
    </p:spTree>
    <p:extLst>
      <p:ext uri="{BB962C8B-B14F-4D97-AF65-F5344CB8AC3E}">
        <p14:creationId xmlns:p14="http://schemas.microsoft.com/office/powerpoint/2010/main" val="302690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
            <a:extLst>
              <a:ext uri="{FF2B5EF4-FFF2-40B4-BE49-F238E27FC236}">
                <a16:creationId xmlns:a16="http://schemas.microsoft.com/office/drawing/2014/main" id="{F9349627-900E-4C60-9EE2-6575A9CDF780}"/>
              </a:ext>
            </a:extLst>
          </p:cNvPr>
          <p:cNvSpPr/>
          <p:nvPr/>
        </p:nvSpPr>
        <p:spPr>
          <a:xfrm>
            <a:off x="619054" y="1844374"/>
            <a:ext cx="4636234" cy="4857877"/>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nvGrpSpPr>
          <p:cNvPr id="5" name="Agrupar 4">
            <a:extLst>
              <a:ext uri="{FF2B5EF4-FFF2-40B4-BE49-F238E27FC236}">
                <a16:creationId xmlns:a16="http://schemas.microsoft.com/office/drawing/2014/main" id="{D7AA9B32-9473-42F3-B692-E6A517A7A025}"/>
              </a:ext>
            </a:extLst>
          </p:cNvPr>
          <p:cNvGrpSpPr/>
          <p:nvPr/>
        </p:nvGrpSpPr>
        <p:grpSpPr>
          <a:xfrm>
            <a:off x="885717" y="5226225"/>
            <a:ext cx="3973493" cy="527257"/>
            <a:chOff x="904742" y="4991833"/>
            <a:chExt cx="3973493" cy="527257"/>
          </a:xfrm>
        </p:grpSpPr>
        <p:sp>
          <p:nvSpPr>
            <p:cNvPr id="35" name="Fluxograma: Processo 34">
              <a:extLst>
                <a:ext uri="{FF2B5EF4-FFF2-40B4-BE49-F238E27FC236}">
                  <a16:creationId xmlns:a16="http://schemas.microsoft.com/office/drawing/2014/main" id="{1F0CB102-EDB6-4F98-8BAD-8FC479AE2192}"/>
                </a:ext>
              </a:extLst>
            </p:cNvPr>
            <p:cNvSpPr/>
            <p:nvPr/>
          </p:nvSpPr>
          <p:spPr>
            <a:xfrm rot="5400000">
              <a:off x="2629899" y="3270753"/>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50" name="Fluxograma: Processo 4">
              <a:extLst>
                <a:ext uri="{FF2B5EF4-FFF2-40B4-BE49-F238E27FC236}">
                  <a16:creationId xmlns:a16="http://schemas.microsoft.com/office/drawing/2014/main" id="{6B2704FA-C5C6-42FD-A6C9-6CF9726390F1}"/>
                </a:ext>
              </a:extLst>
            </p:cNvPr>
            <p:cNvSpPr txBox="1"/>
            <p:nvPr/>
          </p:nvSpPr>
          <p:spPr>
            <a:xfrm>
              <a:off x="922293" y="4991833"/>
              <a:ext cx="3928624"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2000" dirty="0" err="1">
                  <a:solidFill>
                    <a:schemeClr val="tx1"/>
                  </a:solidFill>
                  <a:latin typeface="Arial Narrow" panose="020B0606020202030204" pitchFamily="34" charset="0"/>
                  <a:cs typeface="Calibri Light"/>
                </a:rPr>
                <a:t>Cópia</a:t>
              </a:r>
              <a:r>
                <a:rPr lang="en-GB" sz="2000" dirty="0">
                  <a:solidFill>
                    <a:schemeClr val="tx1"/>
                  </a:solidFill>
                  <a:latin typeface="Arial Narrow" panose="020B0606020202030204" pitchFamily="34" charset="0"/>
                  <a:cs typeface="Calibri Light"/>
                </a:rPr>
                <a:t> </a:t>
              </a:r>
              <a:r>
                <a:rPr lang="en-GB" sz="2000" dirty="0" err="1">
                  <a:solidFill>
                    <a:schemeClr val="tx1"/>
                  </a:solidFill>
                  <a:latin typeface="Arial Narrow" panose="020B0606020202030204" pitchFamily="34" charset="0"/>
                  <a:cs typeface="Calibri Light"/>
                </a:rPr>
                <a:t>Privada</a:t>
              </a:r>
              <a:endParaRPr lang="en-GB" sz="2000" dirty="0">
                <a:solidFill>
                  <a:schemeClr val="tx1"/>
                </a:solidFill>
                <a:latin typeface="Arial Narrow" panose="020B0606020202030204" pitchFamily="34" charset="0"/>
                <a:cs typeface="Calibri Light"/>
              </a:endParaRPr>
            </a:p>
          </p:txBody>
        </p:sp>
      </p:grpSp>
      <p:pic>
        <p:nvPicPr>
          <p:cNvPr id="83" name="Picture 14">
            <a:extLst>
              <a:ext uri="{FF2B5EF4-FFF2-40B4-BE49-F238E27FC236}">
                <a16:creationId xmlns:a16="http://schemas.microsoft.com/office/drawing/2014/main" id="{125F787A-701B-416F-B180-40B2243A43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6712" y="2476509"/>
            <a:ext cx="4885877" cy="4092359"/>
          </a:xfrm>
          <a:prstGeom prst="rect">
            <a:avLst/>
          </a:prstGeom>
        </p:spPr>
      </p:pic>
      <p:sp>
        <p:nvSpPr>
          <p:cNvPr id="2" name="Rectangle 1">
            <a:extLst>
              <a:ext uri="{FF2B5EF4-FFF2-40B4-BE49-F238E27FC236}">
                <a16:creationId xmlns:a16="http://schemas.microsoft.com/office/drawing/2014/main" id="{3DEB0C56-A4E2-4910-87C4-79748E676F97}"/>
              </a:ext>
            </a:extLst>
          </p:cNvPr>
          <p:cNvSpPr/>
          <p:nvPr/>
        </p:nvSpPr>
        <p:spPr>
          <a:xfrm>
            <a:off x="7016711" y="2476508"/>
            <a:ext cx="4885877" cy="4092359"/>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76552"/>
            <a:ext cx="5756579" cy="1077178"/>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Individual</a:t>
            </a:r>
          </a:p>
          <a:p>
            <a:pPr algn="ctr">
              <a:buClr>
                <a:schemeClr val="dk1"/>
              </a:buClr>
              <a:buSzPts val="4400"/>
            </a:pPr>
            <a:r>
              <a:rPr lang="pt-PT" sz="1800" b="1" dirty="0">
                <a:solidFill>
                  <a:schemeClr val="tx1"/>
                </a:solidFill>
                <a:latin typeface="Arial Narrow" panose="020B0606020202030204" pitchFamily="34" charset="0"/>
                <a:sym typeface="Raleway ExtraBold"/>
              </a:rPr>
              <a:t>(Direito de Artistas e Produtores)</a:t>
            </a:r>
          </a:p>
        </p:txBody>
      </p:sp>
      <p:sp>
        <p:nvSpPr>
          <p:cNvPr id="31" name="Google Shape;5413;p30">
            <a:extLst>
              <a:ext uri="{FF2B5EF4-FFF2-40B4-BE49-F238E27FC236}">
                <a16:creationId xmlns:a16="http://schemas.microsoft.com/office/drawing/2014/main" id="{65130153-7B17-4411-80D2-E77DCCC73328}"/>
              </a:ext>
            </a:extLst>
          </p:cNvPr>
          <p:cNvSpPr txBox="1"/>
          <p:nvPr/>
        </p:nvSpPr>
        <p:spPr>
          <a:xfrm>
            <a:off x="7016712" y="1801248"/>
            <a:ext cx="4885877" cy="461624"/>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2400" b="1" dirty="0">
                <a:solidFill>
                  <a:schemeClr val="tx1"/>
                </a:solidFill>
                <a:latin typeface="Arial Narrow" panose="020B0606020202030204" pitchFamily="34" charset="0"/>
                <a:sym typeface="Raleway ExtraBold"/>
              </a:rPr>
              <a:t>Direito dos Artistas</a:t>
            </a:r>
          </a:p>
        </p:txBody>
      </p:sp>
      <p:grpSp>
        <p:nvGrpSpPr>
          <p:cNvPr id="3" name="Agrupar 2">
            <a:extLst>
              <a:ext uri="{FF2B5EF4-FFF2-40B4-BE49-F238E27FC236}">
                <a16:creationId xmlns:a16="http://schemas.microsoft.com/office/drawing/2014/main" id="{7985F099-BC90-4D53-B393-E6C36A7AB891}"/>
              </a:ext>
            </a:extLst>
          </p:cNvPr>
          <p:cNvGrpSpPr/>
          <p:nvPr/>
        </p:nvGrpSpPr>
        <p:grpSpPr>
          <a:xfrm>
            <a:off x="865365" y="2124935"/>
            <a:ext cx="3988362" cy="531051"/>
            <a:chOff x="877421" y="1960905"/>
            <a:chExt cx="3988362" cy="677903"/>
          </a:xfrm>
        </p:grpSpPr>
        <p:sp>
          <p:nvSpPr>
            <p:cNvPr id="43" name="Fluxograma: Processo 42">
              <a:extLst>
                <a:ext uri="{FF2B5EF4-FFF2-40B4-BE49-F238E27FC236}">
                  <a16:creationId xmlns:a16="http://schemas.microsoft.com/office/drawing/2014/main" id="{F0F6E17E-4FE3-4518-8923-B79B5CFD0016}"/>
                </a:ext>
              </a:extLst>
            </p:cNvPr>
            <p:cNvSpPr/>
            <p:nvPr/>
          </p:nvSpPr>
          <p:spPr>
            <a:xfrm rot="5400000">
              <a:off x="2545109" y="318134"/>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4" name="Fluxograma: Processo 4">
              <a:extLst>
                <a:ext uri="{FF2B5EF4-FFF2-40B4-BE49-F238E27FC236}">
                  <a16:creationId xmlns:a16="http://schemas.microsoft.com/office/drawing/2014/main" id="{67D0BC99-E197-4507-BF05-0116281B891F}"/>
                </a:ext>
              </a:extLst>
            </p:cNvPr>
            <p:cNvSpPr txBox="1"/>
            <p:nvPr/>
          </p:nvSpPr>
          <p:spPr>
            <a:xfrm>
              <a:off x="877421" y="1960905"/>
              <a:ext cx="3973495" cy="673661"/>
            </a:xfrm>
            <a:prstGeom prst="rect">
              <a:avLst/>
            </a:prstGeom>
            <a:ln w="12700">
              <a:solidFill>
                <a:schemeClr val="bg1">
                  <a:lumMod val="65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Fixação</a:t>
              </a:r>
              <a:endParaRPr lang="en-GB" sz="1800" dirty="0">
                <a:solidFill>
                  <a:schemeClr val="tx1"/>
                </a:solidFill>
                <a:latin typeface="Arial Narrow" panose="020B0606020202030204" pitchFamily="34" charset="0"/>
                <a:cs typeface="Calibri Light"/>
              </a:endParaRPr>
            </a:p>
            <a:p>
              <a:pPr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grpSp>
        <p:nvGrpSpPr>
          <p:cNvPr id="6" name="Agrupar 5">
            <a:extLst>
              <a:ext uri="{FF2B5EF4-FFF2-40B4-BE49-F238E27FC236}">
                <a16:creationId xmlns:a16="http://schemas.microsoft.com/office/drawing/2014/main" id="{E14F5AA3-4891-4308-8C44-629A5326F98F}"/>
              </a:ext>
            </a:extLst>
          </p:cNvPr>
          <p:cNvGrpSpPr/>
          <p:nvPr/>
        </p:nvGrpSpPr>
        <p:grpSpPr>
          <a:xfrm>
            <a:off x="875941" y="3564836"/>
            <a:ext cx="3973493" cy="746572"/>
            <a:chOff x="922290" y="4253346"/>
            <a:chExt cx="3973493" cy="746572"/>
          </a:xfrm>
        </p:grpSpPr>
        <p:sp>
          <p:nvSpPr>
            <p:cNvPr id="32" name="Fluxograma: Processo 31">
              <a:extLst>
                <a:ext uri="{FF2B5EF4-FFF2-40B4-BE49-F238E27FC236}">
                  <a16:creationId xmlns:a16="http://schemas.microsoft.com/office/drawing/2014/main" id="{ECCA104C-8D0A-4F8E-901B-8A9897ECE2E5}"/>
                </a:ext>
              </a:extLst>
            </p:cNvPr>
            <p:cNvSpPr/>
            <p:nvPr/>
          </p:nvSpPr>
          <p:spPr>
            <a:xfrm rot="5400000">
              <a:off x="2538735" y="2642870"/>
              <a:ext cx="740603"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7" name="Fluxograma: Processo 4">
              <a:extLst>
                <a:ext uri="{FF2B5EF4-FFF2-40B4-BE49-F238E27FC236}">
                  <a16:creationId xmlns:a16="http://schemas.microsoft.com/office/drawing/2014/main" id="{C42E39F1-2EA5-4704-AE80-C4C96AA5A030}"/>
                </a:ext>
              </a:extLst>
            </p:cNvPr>
            <p:cNvSpPr txBox="1"/>
            <p:nvPr/>
          </p:nvSpPr>
          <p:spPr>
            <a:xfrm>
              <a:off x="932066" y="4253346"/>
              <a:ext cx="3938397" cy="74060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Comunicação</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Pública</a:t>
              </a:r>
              <a:endParaRPr lang="en-GB" sz="1800" dirty="0">
                <a:solidFill>
                  <a:schemeClr val="tx1"/>
                </a:solidFill>
                <a:latin typeface="Arial Narrow" panose="020B0606020202030204" pitchFamily="34" charset="0"/>
                <a:cs typeface="Calibri Light"/>
              </a:endParaRPr>
            </a:p>
            <a:p>
              <a:pPr marL="984250" lvl="4"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execução</a:t>
              </a:r>
              <a:r>
                <a:rPr lang="en-GB" dirty="0">
                  <a:solidFill>
                    <a:schemeClr val="tx1"/>
                  </a:solidFill>
                  <a:latin typeface="Arial Narrow" panose="020B0606020202030204" pitchFamily="34" charset="0"/>
                  <a:cs typeface="Calibri Light"/>
                </a:rPr>
                <a:t> </a:t>
              </a:r>
              <a:r>
                <a:rPr lang="en-GB" dirty="0" err="1">
                  <a:solidFill>
                    <a:schemeClr val="tx1"/>
                  </a:solidFill>
                  <a:latin typeface="Arial Narrow" panose="020B0606020202030204" pitchFamily="34" charset="0"/>
                  <a:cs typeface="Calibri Light"/>
                </a:rPr>
                <a:t>pública</a:t>
              </a:r>
              <a:endParaRPr lang="en-GB" dirty="0">
                <a:solidFill>
                  <a:schemeClr val="tx1"/>
                </a:solidFill>
                <a:latin typeface="Arial Narrow" panose="020B0606020202030204" pitchFamily="34" charset="0"/>
                <a:cs typeface="Calibri Light"/>
              </a:endParaRPr>
            </a:p>
            <a:p>
              <a:pPr marL="984250" lvl="0"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difusão</a:t>
              </a:r>
              <a:endParaRPr lang="pt-PT" dirty="0"/>
            </a:p>
          </p:txBody>
        </p:sp>
      </p:grpSp>
      <p:grpSp>
        <p:nvGrpSpPr>
          <p:cNvPr id="8" name="Agrupar 7">
            <a:extLst>
              <a:ext uri="{FF2B5EF4-FFF2-40B4-BE49-F238E27FC236}">
                <a16:creationId xmlns:a16="http://schemas.microsoft.com/office/drawing/2014/main" id="{5CBC71CE-855E-4977-98F6-18698594E8AB}"/>
              </a:ext>
            </a:extLst>
          </p:cNvPr>
          <p:cNvGrpSpPr/>
          <p:nvPr/>
        </p:nvGrpSpPr>
        <p:grpSpPr>
          <a:xfrm>
            <a:off x="880272" y="4498015"/>
            <a:ext cx="3973493" cy="529052"/>
            <a:chOff x="902067" y="4505303"/>
            <a:chExt cx="3973493" cy="529052"/>
          </a:xfrm>
        </p:grpSpPr>
        <p:sp>
          <p:nvSpPr>
            <p:cNvPr id="28" name="Fluxograma: Processo 27">
              <a:extLst>
                <a:ext uri="{FF2B5EF4-FFF2-40B4-BE49-F238E27FC236}">
                  <a16:creationId xmlns:a16="http://schemas.microsoft.com/office/drawing/2014/main" id="{B1E0511D-22EC-4DA0-8AA7-A17BC7942B31}"/>
                </a:ext>
              </a:extLst>
            </p:cNvPr>
            <p:cNvSpPr/>
            <p:nvPr/>
          </p:nvSpPr>
          <p:spPr>
            <a:xfrm rot="5400000">
              <a:off x="2627224" y="2786018"/>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2" name="Fluxograma: Processo 4">
              <a:extLst>
                <a:ext uri="{FF2B5EF4-FFF2-40B4-BE49-F238E27FC236}">
                  <a16:creationId xmlns:a16="http://schemas.microsoft.com/office/drawing/2014/main" id="{561E4FDE-FB0D-4799-B6FC-95CC4E352E8B}"/>
                </a:ext>
              </a:extLst>
            </p:cNvPr>
            <p:cNvSpPr txBox="1"/>
            <p:nvPr/>
          </p:nvSpPr>
          <p:spPr>
            <a:xfrm>
              <a:off x="920810" y="4505303"/>
              <a:ext cx="3918050" cy="5185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Colocação</a:t>
              </a:r>
              <a:r>
                <a:rPr lang="en-GB" sz="1800" dirty="0">
                  <a:solidFill>
                    <a:schemeClr val="tx1"/>
                  </a:solidFill>
                  <a:latin typeface="Arial Narrow" panose="020B0606020202030204" pitchFamily="34" charset="0"/>
                  <a:cs typeface="Calibri Light"/>
                </a:rPr>
                <a:t> à </a:t>
              </a:r>
              <a:r>
                <a:rPr lang="en-GB" sz="1800" dirty="0" err="1">
                  <a:solidFill>
                    <a:schemeClr val="tx1"/>
                  </a:solidFill>
                  <a:latin typeface="Arial Narrow" panose="020B0606020202030204" pitchFamily="34" charset="0"/>
                  <a:cs typeface="Calibri Light"/>
                </a:rPr>
                <a:t>Disposição</a:t>
              </a:r>
              <a:r>
                <a:rPr lang="en-GB" sz="1800" dirty="0">
                  <a:solidFill>
                    <a:schemeClr val="tx1"/>
                  </a:solidFill>
                  <a:latin typeface="Arial Narrow" panose="020B0606020202030204" pitchFamily="34" charset="0"/>
                  <a:cs typeface="Calibri Light"/>
                </a:rPr>
                <a:t> do Público</a:t>
              </a:r>
            </a:p>
          </p:txBody>
        </p:sp>
      </p:grpSp>
      <p:grpSp>
        <p:nvGrpSpPr>
          <p:cNvPr id="4" name="Agrupar 3">
            <a:extLst>
              <a:ext uri="{FF2B5EF4-FFF2-40B4-BE49-F238E27FC236}">
                <a16:creationId xmlns:a16="http://schemas.microsoft.com/office/drawing/2014/main" id="{13322653-54BB-4773-9F42-E03659A05F00}"/>
              </a:ext>
            </a:extLst>
          </p:cNvPr>
          <p:cNvGrpSpPr/>
          <p:nvPr/>
        </p:nvGrpSpPr>
        <p:grpSpPr>
          <a:xfrm>
            <a:off x="899015" y="5935425"/>
            <a:ext cx="4055436" cy="523180"/>
            <a:chOff x="912518" y="3604924"/>
            <a:chExt cx="4055436" cy="667855"/>
          </a:xfrm>
        </p:grpSpPr>
        <p:sp>
          <p:nvSpPr>
            <p:cNvPr id="33" name="Fluxograma: Processo 32">
              <a:extLst>
                <a:ext uri="{FF2B5EF4-FFF2-40B4-BE49-F238E27FC236}">
                  <a16:creationId xmlns:a16="http://schemas.microsoft.com/office/drawing/2014/main" id="{4162D1F5-DAA1-4A62-B226-4BB78CFA3B93}"/>
                </a:ext>
              </a:extLst>
            </p:cNvPr>
            <p:cNvSpPr/>
            <p:nvPr/>
          </p:nvSpPr>
          <p:spPr>
            <a:xfrm rot="5400000">
              <a:off x="2565337" y="1952105"/>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5" name="Fluxograma: Processo 4">
              <a:extLst>
                <a:ext uri="{FF2B5EF4-FFF2-40B4-BE49-F238E27FC236}">
                  <a16:creationId xmlns:a16="http://schemas.microsoft.com/office/drawing/2014/main" id="{F0D48F6D-D467-4AEB-9C0E-6095AF2D4D57}"/>
                </a:ext>
              </a:extLst>
            </p:cNvPr>
            <p:cNvSpPr txBox="1"/>
            <p:nvPr/>
          </p:nvSpPr>
          <p:spPr>
            <a:xfrm>
              <a:off x="942520" y="3645107"/>
              <a:ext cx="4025434" cy="55266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buClrTx/>
              </a:pPr>
              <a:r>
                <a:rPr lang="en-GB" sz="1800" dirty="0" err="1">
                  <a:solidFill>
                    <a:schemeClr val="tx1"/>
                  </a:solidFill>
                  <a:latin typeface="Arial Narrow" panose="020B0606020202030204" pitchFamily="34" charset="0"/>
                  <a:cs typeface="Calibri Light"/>
                </a:rPr>
                <a:t>Direitos</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Morais</a:t>
              </a:r>
              <a:endParaRPr lang="en-GB" sz="1800" dirty="0">
                <a:solidFill>
                  <a:schemeClr val="tx1"/>
                </a:solidFill>
                <a:latin typeface="Arial Narrow" panose="020B0606020202030204" pitchFamily="34" charset="0"/>
                <a:cs typeface="Calibri Light"/>
              </a:endParaRPr>
            </a:p>
            <a:p>
              <a:pPr lvl="0" algn="ctr">
                <a:buClrTx/>
              </a:pPr>
              <a:r>
                <a:rPr lang="en-GB" dirty="0">
                  <a:solidFill>
                    <a:schemeClr val="tx1"/>
                  </a:solidFill>
                  <a:latin typeface="Arial Narrow" panose="020B0606020202030204" pitchFamily="34" charset="0"/>
                  <a:cs typeface="Calibri Light"/>
                </a:rPr>
                <a:t>(</a:t>
              </a:r>
              <a:r>
                <a:rPr lang="pt-PT" sz="1100" dirty="0">
                  <a:solidFill>
                    <a:schemeClr val="tx1"/>
                  </a:solidFill>
                  <a:latin typeface="Arial Narrow" panose="020B0606020202030204" pitchFamily="34" charset="0"/>
                </a:rPr>
                <a:t>Integridade, Honra e Reputação do Artista)</a:t>
              </a:r>
            </a:p>
          </p:txBody>
        </p:sp>
      </p:grpSp>
      <p:grpSp>
        <p:nvGrpSpPr>
          <p:cNvPr id="7" name="Agrupar 6">
            <a:extLst>
              <a:ext uri="{FF2B5EF4-FFF2-40B4-BE49-F238E27FC236}">
                <a16:creationId xmlns:a16="http://schemas.microsoft.com/office/drawing/2014/main" id="{78E9CD05-82E9-4F17-96B7-2BCCE7606A47}"/>
              </a:ext>
            </a:extLst>
          </p:cNvPr>
          <p:cNvGrpSpPr/>
          <p:nvPr/>
        </p:nvGrpSpPr>
        <p:grpSpPr>
          <a:xfrm>
            <a:off x="880234" y="2841891"/>
            <a:ext cx="4005206" cy="537495"/>
            <a:chOff x="912518" y="2921201"/>
            <a:chExt cx="4005206" cy="537495"/>
          </a:xfrm>
        </p:grpSpPr>
        <p:sp>
          <p:nvSpPr>
            <p:cNvPr id="34" name="Fluxograma: Processo 33">
              <a:extLst>
                <a:ext uri="{FF2B5EF4-FFF2-40B4-BE49-F238E27FC236}">
                  <a16:creationId xmlns:a16="http://schemas.microsoft.com/office/drawing/2014/main" id="{E69485DB-2A18-4465-BBF6-CB75A9E32C33}"/>
                </a:ext>
              </a:extLst>
            </p:cNvPr>
            <p:cNvSpPr/>
            <p:nvPr/>
          </p:nvSpPr>
          <p:spPr>
            <a:xfrm rot="5400000">
              <a:off x="2637675" y="1210359"/>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1" name="Fluxograma: Processo 4">
              <a:extLst>
                <a:ext uri="{FF2B5EF4-FFF2-40B4-BE49-F238E27FC236}">
                  <a16:creationId xmlns:a16="http://schemas.microsoft.com/office/drawing/2014/main" id="{3FB7C690-F418-4F3F-876F-D0ABD2B814A6}"/>
                </a:ext>
              </a:extLst>
            </p:cNvPr>
            <p:cNvSpPr txBox="1"/>
            <p:nvPr/>
          </p:nvSpPr>
          <p:spPr>
            <a:xfrm>
              <a:off x="944229" y="2921201"/>
              <a:ext cx="3973495"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Reprodução</a:t>
              </a:r>
              <a:endParaRPr lang="en-GB" sz="1800" dirty="0">
                <a:solidFill>
                  <a:schemeClr val="tx1"/>
                </a:solidFill>
                <a:latin typeface="Arial Narrow" panose="020B0606020202030204" pitchFamily="34" charset="0"/>
                <a:cs typeface="Calibri Light"/>
              </a:endParaRPr>
            </a:p>
            <a:p>
              <a:pPr lvl="0"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sp>
        <p:nvSpPr>
          <p:cNvPr id="84" name="object 13">
            <a:extLst>
              <a:ext uri="{FF2B5EF4-FFF2-40B4-BE49-F238E27FC236}">
                <a16:creationId xmlns:a16="http://schemas.microsoft.com/office/drawing/2014/main" id="{0449BC9B-F047-406D-8F96-9BDE58FB6FEE}"/>
              </a:ext>
            </a:extLst>
          </p:cNvPr>
          <p:cNvSpPr/>
          <p:nvPr/>
        </p:nvSpPr>
        <p:spPr>
          <a:xfrm>
            <a:off x="1" y="358873"/>
            <a:ext cx="189570" cy="1023877"/>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00">
              <a:latin typeface="Arial Narrow" panose="020B0606020202030204" pitchFamily="34" charset="0"/>
            </a:endParaRPr>
          </a:p>
        </p:txBody>
      </p:sp>
      <p:grpSp>
        <p:nvGrpSpPr>
          <p:cNvPr id="26" name="Agrupar 25">
            <a:extLst>
              <a:ext uri="{FF2B5EF4-FFF2-40B4-BE49-F238E27FC236}">
                <a16:creationId xmlns:a16="http://schemas.microsoft.com/office/drawing/2014/main" id="{440135F2-5F69-45D6-B4B0-142535859667}"/>
              </a:ext>
            </a:extLst>
          </p:cNvPr>
          <p:cNvGrpSpPr/>
          <p:nvPr/>
        </p:nvGrpSpPr>
        <p:grpSpPr>
          <a:xfrm>
            <a:off x="5406013" y="3215473"/>
            <a:ext cx="1463470" cy="1801059"/>
            <a:chOff x="5680500" y="3540266"/>
            <a:chExt cx="1487569" cy="1885619"/>
          </a:xfrm>
        </p:grpSpPr>
        <p:sp>
          <p:nvSpPr>
            <p:cNvPr id="27" name="CaixaDeTexto 26">
              <a:extLst>
                <a:ext uri="{FF2B5EF4-FFF2-40B4-BE49-F238E27FC236}">
                  <a16:creationId xmlns:a16="http://schemas.microsoft.com/office/drawing/2014/main" id="{969AF232-7A04-4A87-9A39-5F21D093018D}"/>
                </a:ext>
              </a:extLst>
            </p:cNvPr>
            <p:cNvSpPr txBox="1"/>
            <p:nvPr/>
          </p:nvSpPr>
          <p:spPr>
            <a:xfrm>
              <a:off x="5680500" y="4841110"/>
              <a:ext cx="1487569" cy="584775"/>
            </a:xfrm>
            <a:prstGeom prst="rect">
              <a:avLst/>
            </a:prstGeom>
            <a:noFill/>
          </p:spPr>
          <p:txBody>
            <a:bodyPr wrap="square" rtlCol="0">
              <a:spAutoFit/>
            </a:bodyPr>
            <a:lstStyle/>
            <a:p>
              <a:pPr algn="ctr"/>
              <a:r>
                <a:rPr lang="pt-PT" sz="1600" dirty="0">
                  <a:solidFill>
                    <a:srgbClr val="0070C0"/>
                  </a:solidFill>
                  <a:latin typeface="Arial Narrow" panose="020B0606020202030204" pitchFamily="34" charset="0"/>
                </a:rPr>
                <a:t>Fixação | Edição Comercial</a:t>
              </a:r>
            </a:p>
          </p:txBody>
        </p:sp>
        <p:grpSp>
          <p:nvGrpSpPr>
            <p:cNvPr id="30" name="Agrupar 29">
              <a:extLst>
                <a:ext uri="{FF2B5EF4-FFF2-40B4-BE49-F238E27FC236}">
                  <a16:creationId xmlns:a16="http://schemas.microsoft.com/office/drawing/2014/main" id="{4D31FB84-5632-4A84-910E-686528975306}"/>
                </a:ext>
              </a:extLst>
            </p:cNvPr>
            <p:cNvGrpSpPr/>
            <p:nvPr/>
          </p:nvGrpSpPr>
          <p:grpSpPr>
            <a:xfrm>
              <a:off x="5822728" y="3540266"/>
              <a:ext cx="1203112" cy="1077177"/>
              <a:chOff x="6212061" y="3195068"/>
              <a:chExt cx="1189236" cy="1157152"/>
            </a:xfrm>
          </p:grpSpPr>
          <p:pic>
            <p:nvPicPr>
              <p:cNvPr id="36" name="Picture 24">
                <a:extLst>
                  <a:ext uri="{FF2B5EF4-FFF2-40B4-BE49-F238E27FC236}">
                    <a16:creationId xmlns:a16="http://schemas.microsoft.com/office/drawing/2014/main" id="{14232ECF-4042-4333-AAB7-E8ECD8A67482}"/>
                  </a:ext>
                </a:extLst>
              </p:cNvPr>
              <p:cNvPicPr>
                <a:picLocks noChangeAspect="1"/>
              </p:cNvPicPr>
              <p:nvPr/>
            </p:nvPicPr>
            <p:blipFill rotWithShape="1">
              <a:blip r:embed="rId4" cstate="print"/>
              <a:srcRect l="30005" t="27049" r="64363" b="62368"/>
              <a:stretch/>
            </p:blipFill>
            <p:spPr>
              <a:xfrm>
                <a:off x="6212061" y="3195068"/>
                <a:ext cx="1189236" cy="1157152"/>
              </a:xfrm>
              <a:prstGeom prst="rect">
                <a:avLst/>
              </a:prstGeom>
            </p:spPr>
          </p:pic>
          <p:sp>
            <p:nvSpPr>
              <p:cNvPr id="37" name="CaixaDeTexto 36">
                <a:extLst>
                  <a:ext uri="{FF2B5EF4-FFF2-40B4-BE49-F238E27FC236}">
                    <a16:creationId xmlns:a16="http://schemas.microsoft.com/office/drawing/2014/main" id="{3453B16D-52E3-4375-A815-BFA4D234EB8C}"/>
                  </a:ext>
                </a:extLst>
              </p:cNvPr>
              <p:cNvSpPr txBox="1"/>
              <p:nvPr/>
            </p:nvSpPr>
            <p:spPr>
              <a:xfrm>
                <a:off x="6299168" y="4010692"/>
                <a:ext cx="1015021" cy="307777"/>
              </a:xfrm>
              <a:prstGeom prst="rect">
                <a:avLst/>
              </a:prstGeom>
              <a:noFill/>
            </p:spPr>
            <p:txBody>
              <a:bodyPr wrap="none" rtlCol="0">
                <a:spAutoFit/>
              </a:bodyPr>
              <a:lstStyle/>
              <a:p>
                <a:r>
                  <a:rPr lang="pt-PT" b="1" dirty="0">
                    <a:solidFill>
                      <a:schemeClr val="tx1">
                        <a:lumMod val="50000"/>
                        <a:lumOff val="50000"/>
                      </a:schemeClr>
                    </a:solidFill>
                    <a:latin typeface="Arial Narrow" panose="020B0606020202030204" pitchFamily="34" charset="0"/>
                  </a:rPr>
                  <a:t>CONTRATO</a:t>
                </a:r>
              </a:p>
            </p:txBody>
          </p:sp>
        </p:grpSp>
      </p:grpSp>
    </p:spTree>
    <p:extLst>
      <p:ext uri="{BB962C8B-B14F-4D97-AF65-F5344CB8AC3E}">
        <p14:creationId xmlns:p14="http://schemas.microsoft.com/office/powerpoint/2010/main" val="17530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
            <a:extLst>
              <a:ext uri="{FF2B5EF4-FFF2-40B4-BE49-F238E27FC236}">
                <a16:creationId xmlns:a16="http://schemas.microsoft.com/office/drawing/2014/main" id="{F9349627-900E-4C60-9EE2-6575A9CDF780}"/>
              </a:ext>
            </a:extLst>
          </p:cNvPr>
          <p:cNvSpPr/>
          <p:nvPr/>
        </p:nvSpPr>
        <p:spPr>
          <a:xfrm>
            <a:off x="619054" y="1844374"/>
            <a:ext cx="4636234" cy="5013626"/>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nvGrpSpPr>
          <p:cNvPr id="5" name="Agrupar 4">
            <a:extLst>
              <a:ext uri="{FF2B5EF4-FFF2-40B4-BE49-F238E27FC236}">
                <a16:creationId xmlns:a16="http://schemas.microsoft.com/office/drawing/2014/main" id="{D7AA9B32-9473-42F3-B692-E6A517A7A025}"/>
              </a:ext>
            </a:extLst>
          </p:cNvPr>
          <p:cNvGrpSpPr/>
          <p:nvPr/>
        </p:nvGrpSpPr>
        <p:grpSpPr>
          <a:xfrm>
            <a:off x="885717" y="5125745"/>
            <a:ext cx="3973493" cy="527257"/>
            <a:chOff x="904742" y="4991833"/>
            <a:chExt cx="3973493" cy="527257"/>
          </a:xfrm>
        </p:grpSpPr>
        <p:sp>
          <p:nvSpPr>
            <p:cNvPr id="35" name="Fluxograma: Processo 34">
              <a:extLst>
                <a:ext uri="{FF2B5EF4-FFF2-40B4-BE49-F238E27FC236}">
                  <a16:creationId xmlns:a16="http://schemas.microsoft.com/office/drawing/2014/main" id="{1F0CB102-EDB6-4F98-8BAD-8FC479AE2192}"/>
                </a:ext>
              </a:extLst>
            </p:cNvPr>
            <p:cNvSpPr/>
            <p:nvPr/>
          </p:nvSpPr>
          <p:spPr>
            <a:xfrm rot="5400000">
              <a:off x="2629899" y="3270753"/>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50" name="Fluxograma: Processo 4">
              <a:extLst>
                <a:ext uri="{FF2B5EF4-FFF2-40B4-BE49-F238E27FC236}">
                  <a16:creationId xmlns:a16="http://schemas.microsoft.com/office/drawing/2014/main" id="{6B2704FA-C5C6-42FD-A6C9-6CF9726390F1}"/>
                </a:ext>
              </a:extLst>
            </p:cNvPr>
            <p:cNvSpPr txBox="1"/>
            <p:nvPr/>
          </p:nvSpPr>
          <p:spPr>
            <a:xfrm>
              <a:off x="922293" y="4991833"/>
              <a:ext cx="3928624"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2000" dirty="0" err="1">
                  <a:solidFill>
                    <a:schemeClr val="tx1"/>
                  </a:solidFill>
                  <a:latin typeface="Arial Narrow" panose="020B0606020202030204" pitchFamily="34" charset="0"/>
                  <a:cs typeface="Calibri Light"/>
                </a:rPr>
                <a:t>Cópia</a:t>
              </a:r>
              <a:r>
                <a:rPr lang="en-GB" sz="2000" dirty="0">
                  <a:solidFill>
                    <a:schemeClr val="tx1"/>
                  </a:solidFill>
                  <a:latin typeface="Arial Narrow" panose="020B0606020202030204" pitchFamily="34" charset="0"/>
                  <a:cs typeface="Calibri Light"/>
                </a:rPr>
                <a:t> </a:t>
              </a:r>
              <a:r>
                <a:rPr lang="en-GB" sz="2000" dirty="0" err="1">
                  <a:solidFill>
                    <a:schemeClr val="tx1"/>
                  </a:solidFill>
                  <a:latin typeface="Arial Narrow" panose="020B0606020202030204" pitchFamily="34" charset="0"/>
                  <a:cs typeface="Calibri Light"/>
                </a:rPr>
                <a:t>Privada</a:t>
              </a:r>
              <a:endParaRPr lang="en-GB" sz="2000" dirty="0">
                <a:solidFill>
                  <a:schemeClr val="tx1"/>
                </a:solidFill>
                <a:latin typeface="Arial Narrow" panose="020B0606020202030204" pitchFamily="34" charset="0"/>
                <a:cs typeface="Calibri Light"/>
              </a:endParaRPr>
            </a:p>
          </p:txBody>
        </p:sp>
      </p:gr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76552"/>
            <a:ext cx="5756579" cy="1077178"/>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400" b="1" dirty="0">
                <a:solidFill>
                  <a:schemeClr val="tx1"/>
                </a:solidFill>
                <a:latin typeface="Arial Narrow" panose="020B0606020202030204" pitchFamily="34" charset="0"/>
                <a:sym typeface="Raleway ExtraBold"/>
              </a:rPr>
              <a:t>Gestão Individual</a:t>
            </a:r>
          </a:p>
          <a:p>
            <a:pPr algn="ctr">
              <a:buClr>
                <a:schemeClr val="dk1"/>
              </a:buClr>
              <a:buSzPts val="4400"/>
            </a:pPr>
            <a:r>
              <a:rPr lang="pt-PT" sz="1800" b="1" dirty="0">
                <a:solidFill>
                  <a:schemeClr val="tx1"/>
                </a:solidFill>
                <a:latin typeface="Arial Narrow" panose="020B0606020202030204" pitchFamily="34" charset="0"/>
                <a:sym typeface="Raleway ExtraBold"/>
              </a:rPr>
              <a:t>(Direito de Artistas e Produtores)</a:t>
            </a:r>
          </a:p>
        </p:txBody>
      </p:sp>
      <p:sp>
        <p:nvSpPr>
          <p:cNvPr id="31" name="Google Shape;5413;p30">
            <a:extLst>
              <a:ext uri="{FF2B5EF4-FFF2-40B4-BE49-F238E27FC236}">
                <a16:creationId xmlns:a16="http://schemas.microsoft.com/office/drawing/2014/main" id="{65130153-7B17-4411-80D2-E77DCCC73328}"/>
              </a:ext>
            </a:extLst>
          </p:cNvPr>
          <p:cNvSpPr txBox="1"/>
          <p:nvPr/>
        </p:nvSpPr>
        <p:spPr>
          <a:xfrm>
            <a:off x="619054" y="1331873"/>
            <a:ext cx="4636234" cy="461624"/>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2400" b="1" dirty="0">
                <a:solidFill>
                  <a:schemeClr val="tx1"/>
                </a:solidFill>
                <a:latin typeface="Arial Narrow" panose="020B0606020202030204" pitchFamily="34" charset="0"/>
                <a:sym typeface="Raleway ExtraBold"/>
              </a:rPr>
              <a:t>Direito dos Artistas</a:t>
            </a:r>
          </a:p>
        </p:txBody>
      </p:sp>
      <p:grpSp>
        <p:nvGrpSpPr>
          <p:cNvPr id="3" name="Agrupar 2">
            <a:extLst>
              <a:ext uri="{FF2B5EF4-FFF2-40B4-BE49-F238E27FC236}">
                <a16:creationId xmlns:a16="http://schemas.microsoft.com/office/drawing/2014/main" id="{7985F099-BC90-4D53-B393-E6C36A7AB891}"/>
              </a:ext>
            </a:extLst>
          </p:cNvPr>
          <p:cNvGrpSpPr/>
          <p:nvPr/>
        </p:nvGrpSpPr>
        <p:grpSpPr>
          <a:xfrm>
            <a:off x="865365" y="2124935"/>
            <a:ext cx="3988362" cy="531051"/>
            <a:chOff x="877421" y="1960905"/>
            <a:chExt cx="3988362" cy="677903"/>
          </a:xfrm>
        </p:grpSpPr>
        <p:sp>
          <p:nvSpPr>
            <p:cNvPr id="43" name="Fluxograma: Processo 42">
              <a:extLst>
                <a:ext uri="{FF2B5EF4-FFF2-40B4-BE49-F238E27FC236}">
                  <a16:creationId xmlns:a16="http://schemas.microsoft.com/office/drawing/2014/main" id="{F0F6E17E-4FE3-4518-8923-B79B5CFD0016}"/>
                </a:ext>
              </a:extLst>
            </p:cNvPr>
            <p:cNvSpPr/>
            <p:nvPr/>
          </p:nvSpPr>
          <p:spPr>
            <a:xfrm rot="5400000">
              <a:off x="2545109" y="318134"/>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4" name="Fluxograma: Processo 4">
              <a:extLst>
                <a:ext uri="{FF2B5EF4-FFF2-40B4-BE49-F238E27FC236}">
                  <a16:creationId xmlns:a16="http://schemas.microsoft.com/office/drawing/2014/main" id="{67D0BC99-E197-4507-BF05-0116281B891F}"/>
                </a:ext>
              </a:extLst>
            </p:cNvPr>
            <p:cNvSpPr txBox="1"/>
            <p:nvPr/>
          </p:nvSpPr>
          <p:spPr>
            <a:xfrm>
              <a:off x="877421" y="1960905"/>
              <a:ext cx="3973495" cy="673661"/>
            </a:xfrm>
            <a:prstGeom prst="rect">
              <a:avLst/>
            </a:prstGeom>
            <a:ln w="12700">
              <a:solidFill>
                <a:schemeClr val="bg1">
                  <a:lumMod val="65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Fixação</a:t>
              </a:r>
              <a:endParaRPr lang="en-GB" sz="1800" dirty="0">
                <a:solidFill>
                  <a:schemeClr val="tx1"/>
                </a:solidFill>
                <a:latin typeface="Arial Narrow" panose="020B0606020202030204" pitchFamily="34" charset="0"/>
                <a:cs typeface="Calibri Light"/>
              </a:endParaRPr>
            </a:p>
            <a:p>
              <a:pPr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grpSp>
        <p:nvGrpSpPr>
          <p:cNvPr id="6" name="Agrupar 5">
            <a:extLst>
              <a:ext uri="{FF2B5EF4-FFF2-40B4-BE49-F238E27FC236}">
                <a16:creationId xmlns:a16="http://schemas.microsoft.com/office/drawing/2014/main" id="{E14F5AA3-4891-4308-8C44-629A5326F98F}"/>
              </a:ext>
            </a:extLst>
          </p:cNvPr>
          <p:cNvGrpSpPr/>
          <p:nvPr/>
        </p:nvGrpSpPr>
        <p:grpSpPr>
          <a:xfrm>
            <a:off x="873130" y="4217342"/>
            <a:ext cx="3973493" cy="746572"/>
            <a:chOff x="922290" y="4253346"/>
            <a:chExt cx="3973493" cy="746572"/>
          </a:xfrm>
        </p:grpSpPr>
        <p:sp>
          <p:nvSpPr>
            <p:cNvPr id="32" name="Fluxograma: Processo 31">
              <a:extLst>
                <a:ext uri="{FF2B5EF4-FFF2-40B4-BE49-F238E27FC236}">
                  <a16:creationId xmlns:a16="http://schemas.microsoft.com/office/drawing/2014/main" id="{ECCA104C-8D0A-4F8E-901B-8A9897ECE2E5}"/>
                </a:ext>
              </a:extLst>
            </p:cNvPr>
            <p:cNvSpPr/>
            <p:nvPr/>
          </p:nvSpPr>
          <p:spPr>
            <a:xfrm rot="5400000">
              <a:off x="2538735" y="2642870"/>
              <a:ext cx="740603"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7" name="Fluxograma: Processo 4">
              <a:extLst>
                <a:ext uri="{FF2B5EF4-FFF2-40B4-BE49-F238E27FC236}">
                  <a16:creationId xmlns:a16="http://schemas.microsoft.com/office/drawing/2014/main" id="{C42E39F1-2EA5-4704-AE80-C4C96AA5A030}"/>
                </a:ext>
              </a:extLst>
            </p:cNvPr>
            <p:cNvSpPr txBox="1"/>
            <p:nvPr/>
          </p:nvSpPr>
          <p:spPr>
            <a:xfrm>
              <a:off x="932066" y="4253346"/>
              <a:ext cx="3938397" cy="74060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Comunicação</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Pública</a:t>
              </a:r>
              <a:endParaRPr lang="en-GB" sz="1800" dirty="0">
                <a:solidFill>
                  <a:schemeClr val="tx1"/>
                </a:solidFill>
                <a:latin typeface="Arial Narrow" panose="020B0606020202030204" pitchFamily="34" charset="0"/>
                <a:cs typeface="Calibri Light"/>
              </a:endParaRPr>
            </a:p>
            <a:p>
              <a:pPr marL="542925" lvl="4"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execução</a:t>
              </a:r>
              <a:r>
                <a:rPr lang="en-GB" dirty="0">
                  <a:solidFill>
                    <a:schemeClr val="tx1"/>
                  </a:solidFill>
                  <a:latin typeface="Arial Narrow" panose="020B0606020202030204" pitchFamily="34" charset="0"/>
                  <a:cs typeface="Calibri Light"/>
                </a:rPr>
                <a:t> </a:t>
              </a:r>
              <a:r>
                <a:rPr lang="en-GB" dirty="0" err="1">
                  <a:solidFill>
                    <a:schemeClr val="tx1"/>
                  </a:solidFill>
                  <a:latin typeface="Arial Narrow" panose="020B0606020202030204" pitchFamily="34" charset="0"/>
                  <a:cs typeface="Calibri Light"/>
                </a:rPr>
                <a:t>pública</a:t>
              </a:r>
              <a:endParaRPr lang="en-GB" dirty="0">
                <a:solidFill>
                  <a:schemeClr val="tx1"/>
                </a:solidFill>
                <a:latin typeface="Arial Narrow" panose="020B0606020202030204" pitchFamily="34" charset="0"/>
                <a:cs typeface="Calibri Light"/>
              </a:endParaRPr>
            </a:p>
            <a:p>
              <a:pPr marL="542925" lvl="0"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difusão</a:t>
              </a:r>
              <a:endParaRPr lang="pt-PT" dirty="0"/>
            </a:p>
          </p:txBody>
        </p:sp>
      </p:grpSp>
      <p:grpSp>
        <p:nvGrpSpPr>
          <p:cNvPr id="8" name="Agrupar 7">
            <a:extLst>
              <a:ext uri="{FF2B5EF4-FFF2-40B4-BE49-F238E27FC236}">
                <a16:creationId xmlns:a16="http://schemas.microsoft.com/office/drawing/2014/main" id="{5CBC71CE-855E-4977-98F6-18698594E8AB}"/>
              </a:ext>
            </a:extLst>
          </p:cNvPr>
          <p:cNvGrpSpPr/>
          <p:nvPr/>
        </p:nvGrpSpPr>
        <p:grpSpPr>
          <a:xfrm>
            <a:off x="873130" y="3511750"/>
            <a:ext cx="3973493" cy="529052"/>
            <a:chOff x="902067" y="4505303"/>
            <a:chExt cx="3973493" cy="529052"/>
          </a:xfrm>
        </p:grpSpPr>
        <p:sp>
          <p:nvSpPr>
            <p:cNvPr id="28" name="Fluxograma: Processo 27">
              <a:extLst>
                <a:ext uri="{FF2B5EF4-FFF2-40B4-BE49-F238E27FC236}">
                  <a16:creationId xmlns:a16="http://schemas.microsoft.com/office/drawing/2014/main" id="{B1E0511D-22EC-4DA0-8AA7-A17BC7942B31}"/>
                </a:ext>
              </a:extLst>
            </p:cNvPr>
            <p:cNvSpPr/>
            <p:nvPr/>
          </p:nvSpPr>
          <p:spPr>
            <a:xfrm rot="5400000">
              <a:off x="2627224" y="2786018"/>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2" name="Fluxograma: Processo 4">
              <a:extLst>
                <a:ext uri="{FF2B5EF4-FFF2-40B4-BE49-F238E27FC236}">
                  <a16:creationId xmlns:a16="http://schemas.microsoft.com/office/drawing/2014/main" id="{561E4FDE-FB0D-4799-B6FC-95CC4E352E8B}"/>
                </a:ext>
              </a:extLst>
            </p:cNvPr>
            <p:cNvSpPr txBox="1"/>
            <p:nvPr/>
          </p:nvSpPr>
          <p:spPr>
            <a:xfrm>
              <a:off x="920810" y="4505303"/>
              <a:ext cx="3918050" cy="5185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Colocação</a:t>
              </a:r>
              <a:r>
                <a:rPr lang="en-GB" sz="1800" dirty="0">
                  <a:solidFill>
                    <a:schemeClr val="tx1"/>
                  </a:solidFill>
                  <a:latin typeface="Arial Narrow" panose="020B0606020202030204" pitchFamily="34" charset="0"/>
                  <a:cs typeface="Calibri Light"/>
                </a:rPr>
                <a:t> à </a:t>
              </a:r>
              <a:r>
                <a:rPr lang="en-GB" sz="1800" dirty="0" err="1">
                  <a:solidFill>
                    <a:schemeClr val="tx1"/>
                  </a:solidFill>
                  <a:latin typeface="Arial Narrow" panose="020B0606020202030204" pitchFamily="34" charset="0"/>
                  <a:cs typeface="Calibri Light"/>
                </a:rPr>
                <a:t>Disposição</a:t>
              </a:r>
              <a:r>
                <a:rPr lang="en-GB" sz="1800" dirty="0">
                  <a:solidFill>
                    <a:schemeClr val="tx1"/>
                  </a:solidFill>
                  <a:latin typeface="Arial Narrow" panose="020B0606020202030204" pitchFamily="34" charset="0"/>
                  <a:cs typeface="Calibri Light"/>
                </a:rPr>
                <a:t> do Público</a:t>
              </a:r>
            </a:p>
          </p:txBody>
        </p:sp>
      </p:grpSp>
      <p:grpSp>
        <p:nvGrpSpPr>
          <p:cNvPr id="4" name="Agrupar 3">
            <a:extLst>
              <a:ext uri="{FF2B5EF4-FFF2-40B4-BE49-F238E27FC236}">
                <a16:creationId xmlns:a16="http://schemas.microsoft.com/office/drawing/2014/main" id="{13322653-54BB-4773-9F42-E03659A05F00}"/>
              </a:ext>
            </a:extLst>
          </p:cNvPr>
          <p:cNvGrpSpPr/>
          <p:nvPr/>
        </p:nvGrpSpPr>
        <p:grpSpPr>
          <a:xfrm>
            <a:off x="858078" y="5820114"/>
            <a:ext cx="4055436" cy="523180"/>
            <a:chOff x="912518" y="3604924"/>
            <a:chExt cx="4055436" cy="667855"/>
          </a:xfrm>
        </p:grpSpPr>
        <p:sp>
          <p:nvSpPr>
            <p:cNvPr id="33" name="Fluxograma: Processo 32">
              <a:extLst>
                <a:ext uri="{FF2B5EF4-FFF2-40B4-BE49-F238E27FC236}">
                  <a16:creationId xmlns:a16="http://schemas.microsoft.com/office/drawing/2014/main" id="{4162D1F5-DAA1-4A62-B226-4BB78CFA3B93}"/>
                </a:ext>
              </a:extLst>
            </p:cNvPr>
            <p:cNvSpPr/>
            <p:nvPr/>
          </p:nvSpPr>
          <p:spPr>
            <a:xfrm rot="5400000">
              <a:off x="2565337" y="1952105"/>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5" name="Fluxograma: Processo 4">
              <a:extLst>
                <a:ext uri="{FF2B5EF4-FFF2-40B4-BE49-F238E27FC236}">
                  <a16:creationId xmlns:a16="http://schemas.microsoft.com/office/drawing/2014/main" id="{F0D48F6D-D467-4AEB-9C0E-6095AF2D4D57}"/>
                </a:ext>
              </a:extLst>
            </p:cNvPr>
            <p:cNvSpPr txBox="1"/>
            <p:nvPr/>
          </p:nvSpPr>
          <p:spPr>
            <a:xfrm>
              <a:off x="942520" y="3645107"/>
              <a:ext cx="4025434" cy="55266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buClrTx/>
              </a:pPr>
              <a:r>
                <a:rPr lang="en-GB" sz="1800" dirty="0" err="1">
                  <a:solidFill>
                    <a:schemeClr val="tx1"/>
                  </a:solidFill>
                  <a:latin typeface="Arial Narrow" panose="020B0606020202030204" pitchFamily="34" charset="0"/>
                  <a:cs typeface="Calibri Light"/>
                </a:rPr>
                <a:t>Direitos</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Morais</a:t>
              </a:r>
              <a:endParaRPr lang="en-GB" sz="1800" dirty="0">
                <a:solidFill>
                  <a:schemeClr val="tx1"/>
                </a:solidFill>
                <a:latin typeface="Arial Narrow" panose="020B0606020202030204" pitchFamily="34" charset="0"/>
                <a:cs typeface="Calibri Light"/>
              </a:endParaRPr>
            </a:p>
            <a:p>
              <a:pPr lvl="0" algn="ctr">
                <a:buClrTx/>
              </a:pPr>
              <a:r>
                <a:rPr lang="en-GB" dirty="0">
                  <a:solidFill>
                    <a:schemeClr val="tx1"/>
                  </a:solidFill>
                  <a:latin typeface="Arial Narrow" panose="020B0606020202030204" pitchFamily="34" charset="0"/>
                  <a:cs typeface="Calibri Light"/>
                </a:rPr>
                <a:t>(</a:t>
              </a:r>
              <a:r>
                <a:rPr lang="pt-PT" sz="1100" dirty="0">
                  <a:solidFill>
                    <a:schemeClr val="tx1"/>
                  </a:solidFill>
                  <a:latin typeface="Arial Narrow" panose="020B0606020202030204" pitchFamily="34" charset="0"/>
                </a:rPr>
                <a:t>Integridade, Honra e Reputação do Artista)</a:t>
              </a:r>
            </a:p>
          </p:txBody>
        </p:sp>
      </p:grpSp>
      <p:grpSp>
        <p:nvGrpSpPr>
          <p:cNvPr id="7" name="Agrupar 6">
            <a:extLst>
              <a:ext uri="{FF2B5EF4-FFF2-40B4-BE49-F238E27FC236}">
                <a16:creationId xmlns:a16="http://schemas.microsoft.com/office/drawing/2014/main" id="{78E9CD05-82E9-4F17-96B7-2BCCE7606A47}"/>
              </a:ext>
            </a:extLst>
          </p:cNvPr>
          <p:cNvGrpSpPr/>
          <p:nvPr/>
        </p:nvGrpSpPr>
        <p:grpSpPr>
          <a:xfrm>
            <a:off x="880234" y="2801699"/>
            <a:ext cx="4005206" cy="537495"/>
            <a:chOff x="912518" y="2921201"/>
            <a:chExt cx="4005206" cy="537495"/>
          </a:xfrm>
        </p:grpSpPr>
        <p:sp>
          <p:nvSpPr>
            <p:cNvPr id="34" name="Fluxograma: Processo 33">
              <a:extLst>
                <a:ext uri="{FF2B5EF4-FFF2-40B4-BE49-F238E27FC236}">
                  <a16:creationId xmlns:a16="http://schemas.microsoft.com/office/drawing/2014/main" id="{E69485DB-2A18-4465-BBF6-CB75A9E32C33}"/>
                </a:ext>
              </a:extLst>
            </p:cNvPr>
            <p:cNvSpPr/>
            <p:nvPr/>
          </p:nvSpPr>
          <p:spPr>
            <a:xfrm rot="5400000">
              <a:off x="2637675" y="1210359"/>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1" name="Fluxograma: Processo 4">
              <a:extLst>
                <a:ext uri="{FF2B5EF4-FFF2-40B4-BE49-F238E27FC236}">
                  <a16:creationId xmlns:a16="http://schemas.microsoft.com/office/drawing/2014/main" id="{3FB7C690-F418-4F3F-876F-D0ABD2B814A6}"/>
                </a:ext>
              </a:extLst>
            </p:cNvPr>
            <p:cNvSpPr txBox="1"/>
            <p:nvPr/>
          </p:nvSpPr>
          <p:spPr>
            <a:xfrm>
              <a:off x="944229" y="2921201"/>
              <a:ext cx="3973495"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Reprodução</a:t>
              </a:r>
              <a:endParaRPr lang="en-GB" sz="1800" dirty="0">
                <a:solidFill>
                  <a:schemeClr val="tx1"/>
                </a:solidFill>
                <a:latin typeface="Arial Narrow" panose="020B0606020202030204" pitchFamily="34" charset="0"/>
                <a:cs typeface="Calibri Light"/>
              </a:endParaRPr>
            </a:p>
            <a:p>
              <a:pPr lvl="0"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sp>
        <p:nvSpPr>
          <p:cNvPr id="84" name="object 13">
            <a:extLst>
              <a:ext uri="{FF2B5EF4-FFF2-40B4-BE49-F238E27FC236}">
                <a16:creationId xmlns:a16="http://schemas.microsoft.com/office/drawing/2014/main" id="{0449BC9B-F047-406D-8F96-9BDE58FB6FEE}"/>
              </a:ext>
            </a:extLst>
          </p:cNvPr>
          <p:cNvSpPr/>
          <p:nvPr/>
        </p:nvSpPr>
        <p:spPr>
          <a:xfrm>
            <a:off x="1" y="358873"/>
            <a:ext cx="189570" cy="1023877"/>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00">
              <a:latin typeface="Arial Narrow" panose="020B0606020202030204" pitchFamily="34" charset="0"/>
            </a:endParaRPr>
          </a:p>
        </p:txBody>
      </p:sp>
      <p:grpSp>
        <p:nvGrpSpPr>
          <p:cNvPr id="26" name="Agrupar 25">
            <a:extLst>
              <a:ext uri="{FF2B5EF4-FFF2-40B4-BE49-F238E27FC236}">
                <a16:creationId xmlns:a16="http://schemas.microsoft.com/office/drawing/2014/main" id="{440135F2-5F69-45D6-B4B0-142535859667}"/>
              </a:ext>
            </a:extLst>
          </p:cNvPr>
          <p:cNvGrpSpPr/>
          <p:nvPr/>
        </p:nvGrpSpPr>
        <p:grpSpPr>
          <a:xfrm>
            <a:off x="5361820" y="3229633"/>
            <a:ext cx="1487569" cy="1885619"/>
            <a:chOff x="5680500" y="3540266"/>
            <a:chExt cx="1487569" cy="1885619"/>
          </a:xfrm>
        </p:grpSpPr>
        <p:sp>
          <p:nvSpPr>
            <p:cNvPr id="27" name="CaixaDeTexto 26">
              <a:extLst>
                <a:ext uri="{FF2B5EF4-FFF2-40B4-BE49-F238E27FC236}">
                  <a16:creationId xmlns:a16="http://schemas.microsoft.com/office/drawing/2014/main" id="{969AF232-7A04-4A87-9A39-5F21D093018D}"/>
                </a:ext>
              </a:extLst>
            </p:cNvPr>
            <p:cNvSpPr txBox="1"/>
            <p:nvPr/>
          </p:nvSpPr>
          <p:spPr>
            <a:xfrm>
              <a:off x="5680500" y="4841110"/>
              <a:ext cx="1487569" cy="584775"/>
            </a:xfrm>
            <a:prstGeom prst="rect">
              <a:avLst/>
            </a:prstGeom>
            <a:noFill/>
          </p:spPr>
          <p:txBody>
            <a:bodyPr wrap="square" rtlCol="0">
              <a:spAutoFit/>
            </a:bodyPr>
            <a:lstStyle/>
            <a:p>
              <a:pPr algn="ctr"/>
              <a:r>
                <a:rPr lang="pt-PT" sz="1600" dirty="0">
                  <a:solidFill>
                    <a:srgbClr val="0070C0"/>
                  </a:solidFill>
                  <a:latin typeface="Arial Narrow" panose="020B0606020202030204" pitchFamily="34" charset="0"/>
                </a:rPr>
                <a:t>Fixação | Edição Comercial</a:t>
              </a:r>
            </a:p>
          </p:txBody>
        </p:sp>
        <p:grpSp>
          <p:nvGrpSpPr>
            <p:cNvPr id="30" name="Agrupar 29">
              <a:extLst>
                <a:ext uri="{FF2B5EF4-FFF2-40B4-BE49-F238E27FC236}">
                  <a16:creationId xmlns:a16="http://schemas.microsoft.com/office/drawing/2014/main" id="{4D31FB84-5632-4A84-910E-686528975306}"/>
                </a:ext>
              </a:extLst>
            </p:cNvPr>
            <p:cNvGrpSpPr/>
            <p:nvPr/>
          </p:nvGrpSpPr>
          <p:grpSpPr>
            <a:xfrm>
              <a:off x="5822728" y="3540266"/>
              <a:ext cx="1203112" cy="1077177"/>
              <a:chOff x="6212061" y="3195068"/>
              <a:chExt cx="1189236" cy="1157152"/>
            </a:xfrm>
          </p:grpSpPr>
          <p:pic>
            <p:nvPicPr>
              <p:cNvPr id="36" name="Picture 24">
                <a:extLst>
                  <a:ext uri="{FF2B5EF4-FFF2-40B4-BE49-F238E27FC236}">
                    <a16:creationId xmlns:a16="http://schemas.microsoft.com/office/drawing/2014/main" id="{14232ECF-4042-4333-AAB7-E8ECD8A67482}"/>
                  </a:ext>
                </a:extLst>
              </p:cNvPr>
              <p:cNvPicPr>
                <a:picLocks noChangeAspect="1"/>
              </p:cNvPicPr>
              <p:nvPr/>
            </p:nvPicPr>
            <p:blipFill rotWithShape="1">
              <a:blip r:embed="rId3" cstate="print"/>
              <a:srcRect l="30005" t="27049" r="64363" b="62368"/>
              <a:stretch/>
            </p:blipFill>
            <p:spPr>
              <a:xfrm>
                <a:off x="6212061" y="3195068"/>
                <a:ext cx="1189236" cy="1157152"/>
              </a:xfrm>
              <a:prstGeom prst="rect">
                <a:avLst/>
              </a:prstGeom>
            </p:spPr>
          </p:pic>
          <p:sp>
            <p:nvSpPr>
              <p:cNvPr id="37" name="CaixaDeTexto 36">
                <a:extLst>
                  <a:ext uri="{FF2B5EF4-FFF2-40B4-BE49-F238E27FC236}">
                    <a16:creationId xmlns:a16="http://schemas.microsoft.com/office/drawing/2014/main" id="{3453B16D-52E3-4375-A815-BFA4D234EB8C}"/>
                  </a:ext>
                </a:extLst>
              </p:cNvPr>
              <p:cNvSpPr txBox="1"/>
              <p:nvPr/>
            </p:nvSpPr>
            <p:spPr>
              <a:xfrm>
                <a:off x="6299168" y="4010692"/>
                <a:ext cx="1015021" cy="307777"/>
              </a:xfrm>
              <a:prstGeom prst="rect">
                <a:avLst/>
              </a:prstGeom>
              <a:noFill/>
            </p:spPr>
            <p:txBody>
              <a:bodyPr wrap="none" rtlCol="0">
                <a:spAutoFit/>
              </a:bodyPr>
              <a:lstStyle/>
              <a:p>
                <a:r>
                  <a:rPr lang="pt-PT" b="1" dirty="0">
                    <a:solidFill>
                      <a:schemeClr val="tx1">
                        <a:lumMod val="50000"/>
                        <a:lumOff val="50000"/>
                      </a:schemeClr>
                    </a:solidFill>
                    <a:latin typeface="Arial Narrow" panose="020B0606020202030204" pitchFamily="34" charset="0"/>
                  </a:rPr>
                  <a:t>CONTRATO</a:t>
                </a:r>
              </a:p>
            </p:txBody>
          </p:sp>
        </p:grpSp>
      </p:grpSp>
      <p:sp>
        <p:nvSpPr>
          <p:cNvPr id="38" name="Rectangle 1">
            <a:extLst>
              <a:ext uri="{FF2B5EF4-FFF2-40B4-BE49-F238E27FC236}">
                <a16:creationId xmlns:a16="http://schemas.microsoft.com/office/drawing/2014/main" id="{0F264079-1758-4C17-A9C1-9A7EF91F8FBD}"/>
              </a:ext>
            </a:extLst>
          </p:cNvPr>
          <p:cNvSpPr/>
          <p:nvPr/>
        </p:nvSpPr>
        <p:spPr>
          <a:xfrm>
            <a:off x="6959579" y="1844374"/>
            <a:ext cx="4636234" cy="5013626"/>
          </a:xfrm>
          <a:prstGeom prst="rect">
            <a:avLst/>
          </a:prstGeom>
          <a:solidFill>
            <a:srgbClr val="D9D9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45" name="Google Shape;5413;p30">
            <a:extLst>
              <a:ext uri="{FF2B5EF4-FFF2-40B4-BE49-F238E27FC236}">
                <a16:creationId xmlns:a16="http://schemas.microsoft.com/office/drawing/2014/main" id="{CB0397B5-9505-4FF3-96AC-EC732943181F}"/>
              </a:ext>
            </a:extLst>
          </p:cNvPr>
          <p:cNvSpPr txBox="1"/>
          <p:nvPr/>
        </p:nvSpPr>
        <p:spPr>
          <a:xfrm>
            <a:off x="6959579" y="1331873"/>
            <a:ext cx="4636234" cy="461624"/>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2400" b="1" dirty="0">
                <a:solidFill>
                  <a:schemeClr val="tx1"/>
                </a:solidFill>
                <a:latin typeface="Arial Narrow" panose="020B0606020202030204" pitchFamily="34" charset="0"/>
                <a:sym typeface="Raleway ExtraBold"/>
              </a:rPr>
              <a:t>Direito dos Produtores</a:t>
            </a:r>
          </a:p>
        </p:txBody>
      </p:sp>
      <p:grpSp>
        <p:nvGrpSpPr>
          <p:cNvPr id="51" name="Agrupar 50">
            <a:extLst>
              <a:ext uri="{FF2B5EF4-FFF2-40B4-BE49-F238E27FC236}">
                <a16:creationId xmlns:a16="http://schemas.microsoft.com/office/drawing/2014/main" id="{8F374E70-659A-4016-8055-6D66D309CA05}"/>
              </a:ext>
            </a:extLst>
          </p:cNvPr>
          <p:cNvGrpSpPr/>
          <p:nvPr/>
        </p:nvGrpSpPr>
        <p:grpSpPr>
          <a:xfrm>
            <a:off x="7216466" y="4227858"/>
            <a:ext cx="3973493" cy="746572"/>
            <a:chOff x="922290" y="4253346"/>
            <a:chExt cx="3973493" cy="746572"/>
          </a:xfrm>
        </p:grpSpPr>
        <p:sp>
          <p:nvSpPr>
            <p:cNvPr id="52" name="Fluxograma: Processo 51">
              <a:extLst>
                <a:ext uri="{FF2B5EF4-FFF2-40B4-BE49-F238E27FC236}">
                  <a16:creationId xmlns:a16="http://schemas.microsoft.com/office/drawing/2014/main" id="{1717B14C-4205-485C-A540-A047B9CBDD87}"/>
                </a:ext>
              </a:extLst>
            </p:cNvPr>
            <p:cNvSpPr/>
            <p:nvPr/>
          </p:nvSpPr>
          <p:spPr>
            <a:xfrm rot="5400000">
              <a:off x="2538735" y="2642870"/>
              <a:ext cx="740603"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53" name="Fluxograma: Processo 4">
              <a:extLst>
                <a:ext uri="{FF2B5EF4-FFF2-40B4-BE49-F238E27FC236}">
                  <a16:creationId xmlns:a16="http://schemas.microsoft.com/office/drawing/2014/main" id="{8AEFDBA9-274B-4753-95E6-FAAB2ABF7FEA}"/>
                </a:ext>
              </a:extLst>
            </p:cNvPr>
            <p:cNvSpPr txBox="1"/>
            <p:nvPr/>
          </p:nvSpPr>
          <p:spPr>
            <a:xfrm>
              <a:off x="932066" y="4253346"/>
              <a:ext cx="3938397" cy="74060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Comunicação</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Pública</a:t>
              </a:r>
              <a:endParaRPr lang="en-GB" sz="1800" dirty="0">
                <a:solidFill>
                  <a:schemeClr val="tx1"/>
                </a:solidFill>
                <a:latin typeface="Arial Narrow" panose="020B0606020202030204" pitchFamily="34" charset="0"/>
                <a:cs typeface="Calibri Light"/>
              </a:endParaRPr>
            </a:p>
            <a:p>
              <a:pPr marL="984250" lvl="4"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execução</a:t>
              </a:r>
              <a:r>
                <a:rPr lang="en-GB" dirty="0">
                  <a:solidFill>
                    <a:schemeClr val="tx1"/>
                  </a:solidFill>
                  <a:latin typeface="Arial Narrow" panose="020B0606020202030204" pitchFamily="34" charset="0"/>
                  <a:cs typeface="Calibri Light"/>
                </a:rPr>
                <a:t> </a:t>
              </a:r>
              <a:r>
                <a:rPr lang="en-GB" dirty="0" err="1">
                  <a:solidFill>
                    <a:schemeClr val="tx1"/>
                  </a:solidFill>
                  <a:latin typeface="Arial Narrow" panose="020B0606020202030204" pitchFamily="34" charset="0"/>
                  <a:cs typeface="Calibri Light"/>
                </a:rPr>
                <a:t>pública</a:t>
              </a:r>
              <a:endParaRPr lang="en-GB" dirty="0">
                <a:solidFill>
                  <a:schemeClr val="tx1"/>
                </a:solidFill>
                <a:latin typeface="Arial Narrow" panose="020B0606020202030204" pitchFamily="34" charset="0"/>
                <a:cs typeface="Calibri Light"/>
              </a:endParaRPr>
            </a:p>
            <a:p>
              <a:pPr marL="984250" lvl="0" indent="-180975">
                <a:buFont typeface="Arial" panose="020B0604020202020204" pitchFamily="34" charset="0"/>
                <a:buChar char="•"/>
              </a:pPr>
              <a:r>
                <a:rPr lang="en-GB" dirty="0" err="1">
                  <a:solidFill>
                    <a:schemeClr val="tx1"/>
                  </a:solidFill>
                  <a:latin typeface="Arial Narrow" panose="020B0606020202030204" pitchFamily="34" charset="0"/>
                  <a:cs typeface="Calibri Light"/>
                </a:rPr>
                <a:t>difusão</a:t>
              </a:r>
              <a:endParaRPr lang="pt-PT" dirty="0"/>
            </a:p>
          </p:txBody>
        </p:sp>
      </p:grpSp>
      <p:grpSp>
        <p:nvGrpSpPr>
          <p:cNvPr id="54" name="Agrupar 53">
            <a:extLst>
              <a:ext uri="{FF2B5EF4-FFF2-40B4-BE49-F238E27FC236}">
                <a16:creationId xmlns:a16="http://schemas.microsoft.com/office/drawing/2014/main" id="{2604B479-CE67-4C66-8363-806D2DF7709E}"/>
              </a:ext>
            </a:extLst>
          </p:cNvPr>
          <p:cNvGrpSpPr/>
          <p:nvPr/>
        </p:nvGrpSpPr>
        <p:grpSpPr>
          <a:xfrm>
            <a:off x="7226243" y="3522999"/>
            <a:ext cx="3973493" cy="529052"/>
            <a:chOff x="902067" y="4505303"/>
            <a:chExt cx="3973493" cy="529052"/>
          </a:xfrm>
        </p:grpSpPr>
        <p:sp>
          <p:nvSpPr>
            <p:cNvPr id="55" name="Fluxograma: Processo 54">
              <a:extLst>
                <a:ext uri="{FF2B5EF4-FFF2-40B4-BE49-F238E27FC236}">
                  <a16:creationId xmlns:a16="http://schemas.microsoft.com/office/drawing/2014/main" id="{A093C978-95CA-4036-87A6-A576FCD6EF82}"/>
                </a:ext>
              </a:extLst>
            </p:cNvPr>
            <p:cNvSpPr/>
            <p:nvPr/>
          </p:nvSpPr>
          <p:spPr>
            <a:xfrm rot="5400000">
              <a:off x="2627224" y="2786018"/>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56" name="Fluxograma: Processo 4">
              <a:extLst>
                <a:ext uri="{FF2B5EF4-FFF2-40B4-BE49-F238E27FC236}">
                  <a16:creationId xmlns:a16="http://schemas.microsoft.com/office/drawing/2014/main" id="{25601774-532D-4C2F-BD9E-A961F6AEDE30}"/>
                </a:ext>
              </a:extLst>
            </p:cNvPr>
            <p:cNvSpPr txBox="1"/>
            <p:nvPr/>
          </p:nvSpPr>
          <p:spPr>
            <a:xfrm>
              <a:off x="920810" y="4505303"/>
              <a:ext cx="3918050" cy="5185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Colocação</a:t>
              </a:r>
              <a:r>
                <a:rPr lang="en-GB" sz="1800" dirty="0">
                  <a:solidFill>
                    <a:schemeClr val="tx1"/>
                  </a:solidFill>
                  <a:latin typeface="Arial Narrow" panose="020B0606020202030204" pitchFamily="34" charset="0"/>
                  <a:cs typeface="Calibri Light"/>
                </a:rPr>
                <a:t> à </a:t>
              </a:r>
              <a:r>
                <a:rPr lang="en-GB" sz="1800" dirty="0" err="1">
                  <a:solidFill>
                    <a:schemeClr val="tx1"/>
                  </a:solidFill>
                  <a:latin typeface="Arial Narrow" panose="020B0606020202030204" pitchFamily="34" charset="0"/>
                  <a:cs typeface="Calibri Light"/>
                </a:rPr>
                <a:t>Disposição</a:t>
              </a:r>
              <a:r>
                <a:rPr lang="en-GB" sz="1800" dirty="0">
                  <a:solidFill>
                    <a:schemeClr val="tx1"/>
                  </a:solidFill>
                  <a:latin typeface="Arial Narrow" panose="020B0606020202030204" pitchFamily="34" charset="0"/>
                  <a:cs typeface="Calibri Light"/>
                </a:rPr>
                <a:t> do Público</a:t>
              </a:r>
            </a:p>
          </p:txBody>
        </p:sp>
      </p:grpSp>
      <p:grpSp>
        <p:nvGrpSpPr>
          <p:cNvPr id="60" name="Agrupar 59">
            <a:extLst>
              <a:ext uri="{FF2B5EF4-FFF2-40B4-BE49-F238E27FC236}">
                <a16:creationId xmlns:a16="http://schemas.microsoft.com/office/drawing/2014/main" id="{327C60D5-DD81-41B5-9036-DD689933CAAF}"/>
              </a:ext>
            </a:extLst>
          </p:cNvPr>
          <p:cNvGrpSpPr/>
          <p:nvPr/>
        </p:nvGrpSpPr>
        <p:grpSpPr>
          <a:xfrm>
            <a:off x="7220759" y="2801699"/>
            <a:ext cx="4005206" cy="537495"/>
            <a:chOff x="912518" y="2921201"/>
            <a:chExt cx="4005206" cy="537495"/>
          </a:xfrm>
        </p:grpSpPr>
        <p:sp>
          <p:nvSpPr>
            <p:cNvPr id="61" name="Fluxograma: Processo 60">
              <a:extLst>
                <a:ext uri="{FF2B5EF4-FFF2-40B4-BE49-F238E27FC236}">
                  <a16:creationId xmlns:a16="http://schemas.microsoft.com/office/drawing/2014/main" id="{E7AE6106-387D-48BD-8E5B-39D94FF1BB42}"/>
                </a:ext>
              </a:extLst>
            </p:cNvPr>
            <p:cNvSpPr/>
            <p:nvPr/>
          </p:nvSpPr>
          <p:spPr>
            <a:xfrm rot="5400000">
              <a:off x="2637675" y="1210359"/>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3" name="Fluxograma: Processo 4">
              <a:extLst>
                <a:ext uri="{FF2B5EF4-FFF2-40B4-BE49-F238E27FC236}">
                  <a16:creationId xmlns:a16="http://schemas.microsoft.com/office/drawing/2014/main" id="{807A9302-2B64-4637-B1C6-974DB16FCE5C}"/>
                </a:ext>
              </a:extLst>
            </p:cNvPr>
            <p:cNvSpPr txBox="1"/>
            <p:nvPr/>
          </p:nvSpPr>
          <p:spPr>
            <a:xfrm>
              <a:off x="944229" y="2921201"/>
              <a:ext cx="3973495"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r>
                <a:rPr lang="en-GB" sz="1800" dirty="0" err="1">
                  <a:solidFill>
                    <a:schemeClr val="tx1"/>
                  </a:solidFill>
                  <a:latin typeface="Arial Narrow" panose="020B0606020202030204" pitchFamily="34" charset="0"/>
                  <a:cs typeface="Calibri Light"/>
                </a:rPr>
                <a:t>Reprodução</a:t>
              </a:r>
              <a:endParaRPr lang="en-GB" sz="1800" dirty="0">
                <a:solidFill>
                  <a:schemeClr val="tx1"/>
                </a:solidFill>
                <a:latin typeface="Arial Narrow" panose="020B0606020202030204" pitchFamily="34" charset="0"/>
                <a:cs typeface="Calibri Light"/>
              </a:endParaRPr>
            </a:p>
            <a:p>
              <a:pPr lvl="0" algn="ctr"/>
              <a:r>
                <a:rPr lang="en-GB" sz="1200" dirty="0">
                  <a:solidFill>
                    <a:schemeClr val="tx1"/>
                  </a:solidFill>
                  <a:latin typeface="Arial Narrow" panose="020B0606020202030204" pitchFamily="34" charset="0"/>
                  <a:cs typeface="Calibri Light"/>
                </a:rPr>
                <a:t>(de </a:t>
              </a:r>
              <a:r>
                <a:rPr lang="en-GB" sz="1200" dirty="0" err="1">
                  <a:solidFill>
                    <a:schemeClr val="tx1"/>
                  </a:solidFill>
                  <a:latin typeface="Arial Narrow" panose="020B0606020202030204" pitchFamily="34" charset="0"/>
                  <a:cs typeface="Calibri Light"/>
                </a:rPr>
                <a:t>Prestações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não</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Fixadas</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ou</a:t>
              </a:r>
              <a:r>
                <a:rPr lang="en-GB" sz="1200" dirty="0">
                  <a:solidFill>
                    <a:schemeClr val="tx1"/>
                  </a:solidFill>
                  <a:latin typeface="Arial Narrow" panose="020B0606020202030204" pitchFamily="34" charset="0"/>
                  <a:cs typeface="Calibri Light"/>
                </a:rPr>
                <a:t> </a:t>
              </a:r>
              <a:r>
                <a:rPr lang="en-GB" sz="1200" dirty="0" err="1">
                  <a:solidFill>
                    <a:schemeClr val="tx1"/>
                  </a:solidFill>
                  <a:latin typeface="Arial Narrow" panose="020B0606020202030204" pitchFamily="34" charset="0"/>
                  <a:cs typeface="Calibri Light"/>
                </a:rPr>
                <a:t>Editadas</a:t>
              </a:r>
              <a:r>
                <a:rPr lang="en-GB" sz="1200" dirty="0">
                  <a:solidFill>
                    <a:schemeClr val="tx1"/>
                  </a:solidFill>
                  <a:latin typeface="Arial Narrow" panose="020B0606020202030204" pitchFamily="34" charset="0"/>
                  <a:cs typeface="Calibri Light"/>
                </a:rPr>
                <a:t>)</a:t>
              </a:r>
              <a:endParaRPr lang="pt-PT" sz="1200" dirty="0">
                <a:solidFill>
                  <a:schemeClr val="tx1"/>
                </a:solidFill>
                <a:latin typeface="Arial Narrow" panose="020B0606020202030204" pitchFamily="34" charset="0"/>
                <a:cs typeface="Calibri Light"/>
              </a:endParaRPr>
            </a:p>
          </p:txBody>
        </p:sp>
      </p:grpSp>
      <p:sp>
        <p:nvSpPr>
          <p:cNvPr id="75" name="CaixaDeTexto 74">
            <a:extLst>
              <a:ext uri="{FF2B5EF4-FFF2-40B4-BE49-F238E27FC236}">
                <a16:creationId xmlns:a16="http://schemas.microsoft.com/office/drawing/2014/main" id="{323B7760-F04B-46BC-9C6A-44C514AA8F96}"/>
              </a:ext>
            </a:extLst>
          </p:cNvPr>
          <p:cNvSpPr txBox="1"/>
          <p:nvPr/>
        </p:nvSpPr>
        <p:spPr>
          <a:xfrm>
            <a:off x="2543132" y="4688881"/>
            <a:ext cx="2342308" cy="307777"/>
          </a:xfrm>
          <a:prstGeom prst="rect">
            <a:avLst/>
          </a:prstGeom>
          <a:noFill/>
        </p:spPr>
        <p:txBody>
          <a:bodyPr wrap="none" rtlCol="0">
            <a:spAutoFit/>
          </a:bodyPr>
          <a:lstStyle/>
          <a:p>
            <a:r>
              <a:rPr lang="pt-PT" b="1" dirty="0">
                <a:solidFill>
                  <a:srgbClr val="FF0000"/>
                </a:solidFill>
                <a:latin typeface="Arial Narrow" panose="020B0606020202030204" pitchFamily="34" charset="0"/>
              </a:rPr>
              <a:t>Mantém Direito Remuneratório</a:t>
            </a:r>
          </a:p>
        </p:txBody>
      </p:sp>
      <p:grpSp>
        <p:nvGrpSpPr>
          <p:cNvPr id="12" name="Agrupar 11">
            <a:extLst>
              <a:ext uri="{FF2B5EF4-FFF2-40B4-BE49-F238E27FC236}">
                <a16:creationId xmlns:a16="http://schemas.microsoft.com/office/drawing/2014/main" id="{9DCA3463-3D2F-497F-889C-57EF56A65A49}"/>
              </a:ext>
            </a:extLst>
          </p:cNvPr>
          <p:cNvGrpSpPr/>
          <p:nvPr/>
        </p:nvGrpSpPr>
        <p:grpSpPr>
          <a:xfrm>
            <a:off x="7220759" y="2132807"/>
            <a:ext cx="3973493" cy="523180"/>
            <a:chOff x="7220759" y="2132807"/>
            <a:chExt cx="3973493" cy="523180"/>
          </a:xfrm>
        </p:grpSpPr>
        <p:sp>
          <p:nvSpPr>
            <p:cNvPr id="76" name="Fluxograma: Processo 75">
              <a:extLst>
                <a:ext uri="{FF2B5EF4-FFF2-40B4-BE49-F238E27FC236}">
                  <a16:creationId xmlns:a16="http://schemas.microsoft.com/office/drawing/2014/main" id="{FBBF15CA-D390-45CF-A8EE-4FBB35868F8D}"/>
                </a:ext>
              </a:extLst>
            </p:cNvPr>
            <p:cNvSpPr/>
            <p:nvPr/>
          </p:nvSpPr>
          <p:spPr>
            <a:xfrm rot="5400000">
              <a:off x="8945916" y="407650"/>
              <a:ext cx="523180" cy="3973493"/>
            </a:xfrm>
            <a:prstGeom prst="flowChartProcess">
              <a:avLst/>
            </a:prstGeom>
            <a:ln w="25400" cmpd="sng">
              <a:solidFill>
                <a:srgbClr val="C00000"/>
              </a:solidFill>
              <a:prstDash val="lgDash"/>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endParaRPr lang="pt-PT" dirty="0"/>
            </a:p>
          </p:txBody>
        </p:sp>
        <p:sp>
          <p:nvSpPr>
            <p:cNvPr id="77" name="CaixaDeTexto 76">
              <a:extLst>
                <a:ext uri="{FF2B5EF4-FFF2-40B4-BE49-F238E27FC236}">
                  <a16:creationId xmlns:a16="http://schemas.microsoft.com/office/drawing/2014/main" id="{F64FDD0D-EBA7-46F6-8939-C2BCEE254E7C}"/>
                </a:ext>
              </a:extLst>
            </p:cNvPr>
            <p:cNvSpPr txBox="1"/>
            <p:nvPr/>
          </p:nvSpPr>
          <p:spPr>
            <a:xfrm>
              <a:off x="7851600" y="2232629"/>
              <a:ext cx="2849895" cy="307777"/>
            </a:xfrm>
            <a:prstGeom prst="rect">
              <a:avLst/>
            </a:prstGeom>
            <a:noFill/>
          </p:spPr>
          <p:txBody>
            <a:bodyPr wrap="square" rtlCol="0">
              <a:spAutoFit/>
            </a:bodyPr>
            <a:lstStyle/>
            <a:p>
              <a:pPr algn="ctr"/>
              <a:r>
                <a:rPr lang="pt-PT" dirty="0">
                  <a:solidFill>
                    <a:srgbClr val="C00000"/>
                  </a:solidFill>
                </a:rPr>
                <a:t>Já fixado</a:t>
              </a:r>
            </a:p>
          </p:txBody>
        </p:sp>
      </p:grpSp>
      <p:grpSp>
        <p:nvGrpSpPr>
          <p:cNvPr id="14" name="Agrupar 13">
            <a:extLst>
              <a:ext uri="{FF2B5EF4-FFF2-40B4-BE49-F238E27FC236}">
                <a16:creationId xmlns:a16="http://schemas.microsoft.com/office/drawing/2014/main" id="{FB55A8B0-D8A0-441E-91FA-2CF4DA3BD9B9}"/>
              </a:ext>
            </a:extLst>
          </p:cNvPr>
          <p:cNvGrpSpPr/>
          <p:nvPr/>
        </p:nvGrpSpPr>
        <p:grpSpPr>
          <a:xfrm>
            <a:off x="6620991" y="5127382"/>
            <a:ext cx="4609105" cy="1651799"/>
            <a:chOff x="6620991" y="5127382"/>
            <a:chExt cx="4609105" cy="1651799"/>
          </a:xfrm>
        </p:grpSpPr>
        <p:sp>
          <p:nvSpPr>
            <p:cNvPr id="79" name="Fluxograma: Processo 78">
              <a:extLst>
                <a:ext uri="{FF2B5EF4-FFF2-40B4-BE49-F238E27FC236}">
                  <a16:creationId xmlns:a16="http://schemas.microsoft.com/office/drawing/2014/main" id="{AA8F6F7C-ADC3-48D4-8388-B16AC92A9834}"/>
                </a:ext>
              </a:extLst>
            </p:cNvPr>
            <p:cNvSpPr/>
            <p:nvPr/>
          </p:nvSpPr>
          <p:spPr>
            <a:xfrm rot="5400000">
              <a:off x="8971942" y="3406302"/>
              <a:ext cx="523180"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grpSp>
          <p:nvGrpSpPr>
            <p:cNvPr id="64" name="Agrupar 63">
              <a:extLst>
                <a:ext uri="{FF2B5EF4-FFF2-40B4-BE49-F238E27FC236}">
                  <a16:creationId xmlns:a16="http://schemas.microsoft.com/office/drawing/2014/main" id="{50759403-8D12-4577-9A52-1C38DB975901}"/>
                </a:ext>
              </a:extLst>
            </p:cNvPr>
            <p:cNvGrpSpPr/>
            <p:nvPr/>
          </p:nvGrpSpPr>
          <p:grpSpPr>
            <a:xfrm>
              <a:off x="6620991" y="5784351"/>
              <a:ext cx="4609105" cy="434753"/>
              <a:chOff x="6603929" y="5285536"/>
              <a:chExt cx="4609105" cy="529086"/>
            </a:xfrm>
          </p:grpSpPr>
          <p:grpSp>
            <p:nvGrpSpPr>
              <p:cNvPr id="66" name="Agrupar 65">
                <a:extLst>
                  <a:ext uri="{FF2B5EF4-FFF2-40B4-BE49-F238E27FC236}">
                    <a16:creationId xmlns:a16="http://schemas.microsoft.com/office/drawing/2014/main" id="{87AE1B54-7020-4CE3-BC71-E9E2B76A1F7B}"/>
                  </a:ext>
                </a:extLst>
              </p:cNvPr>
              <p:cNvGrpSpPr/>
              <p:nvPr/>
            </p:nvGrpSpPr>
            <p:grpSpPr>
              <a:xfrm>
                <a:off x="7226241" y="5291444"/>
                <a:ext cx="3986793" cy="523178"/>
                <a:chOff x="7226241" y="5291444"/>
                <a:chExt cx="3986793" cy="523178"/>
              </a:xfrm>
            </p:grpSpPr>
            <p:sp>
              <p:nvSpPr>
                <p:cNvPr id="68" name="Fluxograma: Processo 67">
                  <a:extLst>
                    <a:ext uri="{FF2B5EF4-FFF2-40B4-BE49-F238E27FC236}">
                      <a16:creationId xmlns:a16="http://schemas.microsoft.com/office/drawing/2014/main" id="{18247823-6D4E-4BC6-8005-435B6CAFEA17}"/>
                    </a:ext>
                  </a:extLst>
                </p:cNvPr>
                <p:cNvSpPr/>
                <p:nvPr/>
              </p:nvSpPr>
              <p:spPr>
                <a:xfrm rot="5400000">
                  <a:off x="8951399" y="3566286"/>
                  <a:ext cx="523178"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endParaRPr lang="pt-PT" dirty="0"/>
                </a:p>
              </p:txBody>
            </p:sp>
            <p:sp>
              <p:nvSpPr>
                <p:cNvPr id="69" name="Fluxograma: Processo 4">
                  <a:extLst>
                    <a:ext uri="{FF2B5EF4-FFF2-40B4-BE49-F238E27FC236}">
                      <a16:creationId xmlns:a16="http://schemas.microsoft.com/office/drawing/2014/main" id="{F7E41775-969E-4E54-A536-BC9A8FE9D686}"/>
                    </a:ext>
                  </a:extLst>
                </p:cNvPr>
                <p:cNvSpPr txBox="1"/>
                <p:nvPr/>
              </p:nvSpPr>
              <p:spPr>
                <a:xfrm>
                  <a:off x="7294984" y="5302973"/>
                  <a:ext cx="3918050" cy="49970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Sincronização</a:t>
                  </a:r>
                  <a:endParaRPr lang="en-GB" sz="1800" dirty="0">
                    <a:solidFill>
                      <a:schemeClr val="tx1"/>
                    </a:solidFill>
                    <a:latin typeface="Arial Narrow" panose="020B0606020202030204" pitchFamily="34" charset="0"/>
                    <a:cs typeface="Calibri Light"/>
                  </a:endParaRPr>
                </a:p>
              </p:txBody>
            </p:sp>
          </p:grpSp>
          <p:sp>
            <p:nvSpPr>
              <p:cNvPr id="67" name="CaixaDeTexto 66">
                <a:extLst>
                  <a:ext uri="{FF2B5EF4-FFF2-40B4-BE49-F238E27FC236}">
                    <a16:creationId xmlns:a16="http://schemas.microsoft.com/office/drawing/2014/main" id="{029DD5A2-A943-4000-98F3-B8AB0D0CBDED}"/>
                  </a:ext>
                </a:extLst>
              </p:cNvPr>
              <p:cNvSpPr txBox="1"/>
              <p:nvPr/>
            </p:nvSpPr>
            <p:spPr>
              <a:xfrm rot="19926998">
                <a:off x="6603929" y="5285536"/>
                <a:ext cx="631904" cy="307777"/>
              </a:xfrm>
              <a:prstGeom prst="rect">
                <a:avLst/>
              </a:prstGeom>
              <a:noFill/>
            </p:spPr>
            <p:txBody>
              <a:bodyPr wrap="none" rtlCol="0">
                <a:spAutoFit/>
              </a:bodyPr>
              <a:lstStyle/>
              <a:p>
                <a:r>
                  <a:rPr lang="pt-PT" b="1" dirty="0">
                    <a:solidFill>
                      <a:srgbClr val="47A6CA"/>
                    </a:solidFill>
                  </a:rPr>
                  <a:t>Novo</a:t>
                </a:r>
              </a:p>
            </p:txBody>
          </p:sp>
        </p:grpSp>
        <p:grpSp>
          <p:nvGrpSpPr>
            <p:cNvPr id="9" name="Agrupar 8">
              <a:extLst>
                <a:ext uri="{FF2B5EF4-FFF2-40B4-BE49-F238E27FC236}">
                  <a16:creationId xmlns:a16="http://schemas.microsoft.com/office/drawing/2014/main" id="{44DE706D-E673-4837-BFEC-A06BF1C21962}"/>
                </a:ext>
              </a:extLst>
            </p:cNvPr>
            <p:cNvGrpSpPr/>
            <p:nvPr/>
          </p:nvGrpSpPr>
          <p:grpSpPr>
            <a:xfrm>
              <a:off x="6671716" y="6336826"/>
              <a:ext cx="4550174" cy="442355"/>
              <a:chOff x="6654654" y="5927555"/>
              <a:chExt cx="4550174" cy="538336"/>
            </a:xfrm>
          </p:grpSpPr>
          <p:grpSp>
            <p:nvGrpSpPr>
              <p:cNvPr id="46" name="Agrupar 45">
                <a:extLst>
                  <a:ext uri="{FF2B5EF4-FFF2-40B4-BE49-F238E27FC236}">
                    <a16:creationId xmlns:a16="http://schemas.microsoft.com/office/drawing/2014/main" id="{B2DA687A-E62D-4840-96A3-44BED2197C98}"/>
                  </a:ext>
                </a:extLst>
              </p:cNvPr>
              <p:cNvGrpSpPr/>
              <p:nvPr/>
            </p:nvGrpSpPr>
            <p:grpSpPr>
              <a:xfrm>
                <a:off x="7216466" y="5927555"/>
                <a:ext cx="3988362" cy="531051"/>
                <a:chOff x="877421" y="1960905"/>
                <a:chExt cx="3988362" cy="677903"/>
              </a:xfrm>
            </p:grpSpPr>
            <p:sp>
              <p:nvSpPr>
                <p:cNvPr id="48" name="Fluxograma: Processo 47">
                  <a:extLst>
                    <a:ext uri="{FF2B5EF4-FFF2-40B4-BE49-F238E27FC236}">
                      <a16:creationId xmlns:a16="http://schemas.microsoft.com/office/drawing/2014/main" id="{A2D0FA6D-0154-4820-A2A5-8068C8B02815}"/>
                    </a:ext>
                  </a:extLst>
                </p:cNvPr>
                <p:cNvSpPr/>
                <p:nvPr/>
              </p:nvSpPr>
              <p:spPr>
                <a:xfrm rot="5400000">
                  <a:off x="2545109" y="318134"/>
                  <a:ext cx="667855" cy="3973493"/>
                </a:xfrm>
                <a:prstGeom prst="flowChartProcess">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49" name="Fluxograma: Processo 4">
                  <a:extLst>
                    <a:ext uri="{FF2B5EF4-FFF2-40B4-BE49-F238E27FC236}">
                      <a16:creationId xmlns:a16="http://schemas.microsoft.com/office/drawing/2014/main" id="{C13A38E9-67C2-4AC2-B470-477FF491F4F6}"/>
                    </a:ext>
                  </a:extLst>
                </p:cNvPr>
                <p:cNvSpPr txBox="1"/>
                <p:nvPr/>
              </p:nvSpPr>
              <p:spPr>
                <a:xfrm>
                  <a:off x="877421" y="1960905"/>
                  <a:ext cx="3973495" cy="673661"/>
                </a:xfrm>
                <a:prstGeom prst="rect">
                  <a:avLst/>
                </a:prstGeom>
                <a:ln w="12700">
                  <a:solidFill>
                    <a:schemeClr val="bg1">
                      <a:lumMod val="65000"/>
                    </a:schemeClr>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endParaRPr lang="pt-PT" sz="1200" dirty="0">
                    <a:solidFill>
                      <a:schemeClr val="tx1"/>
                    </a:solidFill>
                    <a:latin typeface="Arial Narrow" panose="020B0606020202030204" pitchFamily="34" charset="0"/>
                    <a:cs typeface="Calibri Light"/>
                  </a:endParaRPr>
                </a:p>
              </p:txBody>
            </p:sp>
          </p:grpSp>
          <p:grpSp>
            <p:nvGrpSpPr>
              <p:cNvPr id="70" name="Agrupar 69">
                <a:extLst>
                  <a:ext uri="{FF2B5EF4-FFF2-40B4-BE49-F238E27FC236}">
                    <a16:creationId xmlns:a16="http://schemas.microsoft.com/office/drawing/2014/main" id="{8AD53EE2-2346-4DB3-B7EC-10C75709A77D}"/>
                  </a:ext>
                </a:extLst>
              </p:cNvPr>
              <p:cNvGrpSpPr/>
              <p:nvPr/>
            </p:nvGrpSpPr>
            <p:grpSpPr>
              <a:xfrm>
                <a:off x="6654654" y="5947374"/>
                <a:ext cx="4546234" cy="518517"/>
                <a:chOff x="6654654" y="5916551"/>
                <a:chExt cx="4546234" cy="518517"/>
              </a:xfrm>
            </p:grpSpPr>
            <p:sp>
              <p:nvSpPr>
                <p:cNvPr id="72" name="Fluxograma: Processo 4">
                  <a:extLst>
                    <a:ext uri="{FF2B5EF4-FFF2-40B4-BE49-F238E27FC236}">
                      <a16:creationId xmlns:a16="http://schemas.microsoft.com/office/drawing/2014/main" id="{4F69BBAD-75AB-442D-9D6A-5349AF5638A6}"/>
                    </a:ext>
                  </a:extLst>
                </p:cNvPr>
                <p:cNvSpPr txBox="1"/>
                <p:nvPr/>
              </p:nvSpPr>
              <p:spPr>
                <a:xfrm>
                  <a:off x="7282838" y="5916551"/>
                  <a:ext cx="3918050" cy="51851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1800" dirty="0" err="1">
                      <a:solidFill>
                        <a:schemeClr val="tx1"/>
                      </a:solidFill>
                      <a:latin typeface="Arial Narrow" panose="020B0606020202030204" pitchFamily="34" charset="0"/>
                      <a:cs typeface="Calibri Light"/>
                    </a:rPr>
                    <a:t>Distribuição</a:t>
                  </a:r>
                  <a:r>
                    <a:rPr lang="en-GB" sz="1800" dirty="0">
                      <a:solidFill>
                        <a:schemeClr val="tx1"/>
                      </a:solidFill>
                      <a:latin typeface="Arial Narrow" panose="020B0606020202030204" pitchFamily="34" charset="0"/>
                      <a:cs typeface="Calibri Light"/>
                    </a:rPr>
                    <a:t>; </a:t>
                  </a:r>
                  <a:r>
                    <a:rPr lang="en-GB" sz="1800" dirty="0" err="1">
                      <a:solidFill>
                        <a:schemeClr val="tx1"/>
                      </a:solidFill>
                      <a:latin typeface="Arial Narrow" panose="020B0606020202030204" pitchFamily="34" charset="0"/>
                      <a:cs typeface="Calibri Light"/>
                    </a:rPr>
                    <a:t>Importação</a:t>
                  </a:r>
                  <a:r>
                    <a:rPr lang="en-GB" sz="1800" dirty="0">
                      <a:solidFill>
                        <a:schemeClr val="tx1"/>
                      </a:solidFill>
                      <a:latin typeface="Arial Narrow" panose="020B0606020202030204" pitchFamily="34" charset="0"/>
                      <a:cs typeface="Calibri Light"/>
                    </a:rPr>
                    <a:t> e </a:t>
                  </a:r>
                  <a:r>
                    <a:rPr lang="en-GB" sz="1800" dirty="0" err="1">
                      <a:solidFill>
                        <a:schemeClr val="tx1"/>
                      </a:solidFill>
                      <a:latin typeface="Arial Narrow" panose="020B0606020202030204" pitchFamily="34" charset="0"/>
                      <a:cs typeface="Calibri Light"/>
                    </a:rPr>
                    <a:t>Exportação</a:t>
                  </a:r>
                  <a:endParaRPr lang="en-GB" sz="1800" dirty="0">
                    <a:solidFill>
                      <a:schemeClr val="tx1"/>
                    </a:solidFill>
                    <a:latin typeface="Arial Narrow" panose="020B0606020202030204" pitchFamily="34" charset="0"/>
                    <a:cs typeface="Calibri Light"/>
                  </a:endParaRPr>
                </a:p>
              </p:txBody>
            </p:sp>
            <p:sp>
              <p:nvSpPr>
                <p:cNvPr id="73" name="CaixaDeTexto 72">
                  <a:extLst>
                    <a:ext uri="{FF2B5EF4-FFF2-40B4-BE49-F238E27FC236}">
                      <a16:creationId xmlns:a16="http://schemas.microsoft.com/office/drawing/2014/main" id="{74E78ACA-2EC4-445E-ADAF-0E915369DED0}"/>
                    </a:ext>
                  </a:extLst>
                </p:cNvPr>
                <p:cNvSpPr txBox="1"/>
                <p:nvPr/>
              </p:nvSpPr>
              <p:spPr>
                <a:xfrm rot="19926998">
                  <a:off x="6654654" y="5920481"/>
                  <a:ext cx="631904" cy="307777"/>
                </a:xfrm>
                <a:prstGeom prst="rect">
                  <a:avLst/>
                </a:prstGeom>
                <a:noFill/>
              </p:spPr>
              <p:txBody>
                <a:bodyPr wrap="none" rtlCol="0">
                  <a:spAutoFit/>
                </a:bodyPr>
                <a:lstStyle/>
                <a:p>
                  <a:r>
                    <a:rPr lang="pt-PT" b="1" dirty="0">
                      <a:solidFill>
                        <a:srgbClr val="47A6CA"/>
                      </a:solidFill>
                    </a:rPr>
                    <a:t>Novo</a:t>
                  </a:r>
                </a:p>
              </p:txBody>
            </p:sp>
          </p:grpSp>
        </p:grpSp>
        <p:sp>
          <p:nvSpPr>
            <p:cNvPr id="80" name="Fluxograma: Processo 4">
              <a:extLst>
                <a:ext uri="{FF2B5EF4-FFF2-40B4-BE49-F238E27FC236}">
                  <a16:creationId xmlns:a16="http://schemas.microsoft.com/office/drawing/2014/main" id="{7D917F28-29F4-4BDC-88DC-3B5CAC42E8CE}"/>
                </a:ext>
              </a:extLst>
            </p:cNvPr>
            <p:cNvSpPr txBox="1"/>
            <p:nvPr/>
          </p:nvSpPr>
          <p:spPr>
            <a:xfrm>
              <a:off x="7234183" y="5127382"/>
              <a:ext cx="3928624" cy="5231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904" tIns="120904" rIns="120904" bIns="120904" numCol="1" spcCol="1270" anchor="ctr" anchorCtr="0">
              <a:noAutofit/>
            </a:bodyPr>
            <a:lstStyle/>
            <a:p>
              <a:pPr lvl="0" algn="ctr">
                <a:defRPr/>
              </a:pPr>
              <a:r>
                <a:rPr lang="en-GB" sz="2000" dirty="0" err="1">
                  <a:solidFill>
                    <a:schemeClr val="tx1"/>
                  </a:solidFill>
                  <a:latin typeface="Arial Narrow" panose="020B0606020202030204" pitchFamily="34" charset="0"/>
                  <a:cs typeface="Calibri Light"/>
                </a:rPr>
                <a:t>Cópia</a:t>
              </a:r>
              <a:r>
                <a:rPr lang="en-GB" sz="2000" dirty="0">
                  <a:solidFill>
                    <a:schemeClr val="tx1"/>
                  </a:solidFill>
                  <a:latin typeface="Arial Narrow" panose="020B0606020202030204" pitchFamily="34" charset="0"/>
                  <a:cs typeface="Calibri Light"/>
                </a:rPr>
                <a:t> </a:t>
              </a:r>
              <a:r>
                <a:rPr lang="en-GB" sz="2000" dirty="0" err="1">
                  <a:solidFill>
                    <a:schemeClr val="tx1"/>
                  </a:solidFill>
                  <a:latin typeface="Arial Narrow" panose="020B0606020202030204" pitchFamily="34" charset="0"/>
                  <a:cs typeface="Calibri Light"/>
                </a:rPr>
                <a:t>Privada</a:t>
              </a:r>
              <a:endParaRPr lang="en-GB" sz="2000" dirty="0">
                <a:solidFill>
                  <a:schemeClr val="tx1"/>
                </a:solidFill>
                <a:latin typeface="Arial Narrow" panose="020B0606020202030204" pitchFamily="34" charset="0"/>
                <a:cs typeface="Calibri Light"/>
              </a:endParaRPr>
            </a:p>
          </p:txBody>
        </p:sp>
      </p:grpSp>
    </p:spTree>
    <p:extLst>
      <p:ext uri="{BB962C8B-B14F-4D97-AF65-F5344CB8AC3E}">
        <p14:creationId xmlns:p14="http://schemas.microsoft.com/office/powerpoint/2010/main" val="12480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par>
                          <p:cTn id="8" fill="hold">
                            <p:stCondLst>
                              <p:cond delay="1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1500"/>
                                        <p:tgtEl>
                                          <p:spTgt spid="12"/>
                                        </p:tgtEl>
                                      </p:cBhvr>
                                    </p:animEffect>
                                  </p:childTnLst>
                                </p:cTn>
                              </p:par>
                            </p:childTnLst>
                          </p:cTn>
                        </p:par>
                        <p:par>
                          <p:cTn id="12" fill="hold">
                            <p:stCondLst>
                              <p:cond delay="3000"/>
                            </p:stCondLst>
                            <p:childTnLst>
                              <p:par>
                                <p:cTn id="13" presetID="3" presetClass="exit" presetSubtype="10" fill="hold" nodeType="afterEffect">
                                  <p:stCondLst>
                                    <p:cond delay="750"/>
                                  </p:stCondLst>
                                  <p:childTnLst>
                                    <p:animEffect transition="out" filter="blinds(horizontal)">
                                      <p:cBhvr>
                                        <p:cTn id="14" dur="1500"/>
                                        <p:tgtEl>
                                          <p:spTgt spid="7"/>
                                        </p:tgtEl>
                                      </p:cBhvr>
                                    </p:animEffect>
                                    <p:set>
                                      <p:cBhvr>
                                        <p:cTn id="15" dur="1" fill="hold">
                                          <p:stCondLst>
                                            <p:cond delay="1499"/>
                                          </p:stCondLst>
                                        </p:cTn>
                                        <p:tgtEl>
                                          <p:spTgt spid="7"/>
                                        </p:tgtEl>
                                        <p:attrNameLst>
                                          <p:attrName>style.visibility</p:attrName>
                                        </p:attrNameLst>
                                      </p:cBhvr>
                                      <p:to>
                                        <p:strVal val="hidden"/>
                                      </p:to>
                                    </p:set>
                                  </p:childTnLst>
                                </p:cTn>
                              </p:par>
                            </p:childTnLst>
                          </p:cTn>
                        </p:par>
                        <p:par>
                          <p:cTn id="16" fill="hold">
                            <p:stCondLst>
                              <p:cond delay="5250"/>
                            </p:stCondLst>
                            <p:childTnLst>
                              <p:par>
                                <p:cTn id="17" presetID="3" presetClass="entr" presetSubtype="10" fill="hold" nodeType="afterEffect">
                                  <p:stCondLst>
                                    <p:cond delay="750"/>
                                  </p:stCondLst>
                                  <p:childTnLst>
                                    <p:set>
                                      <p:cBhvr>
                                        <p:cTn id="18" dur="1" fill="hold">
                                          <p:stCondLst>
                                            <p:cond delay="0"/>
                                          </p:stCondLst>
                                        </p:cTn>
                                        <p:tgtEl>
                                          <p:spTgt spid="60"/>
                                        </p:tgtEl>
                                        <p:attrNameLst>
                                          <p:attrName>style.visibility</p:attrName>
                                        </p:attrNameLst>
                                      </p:cBhvr>
                                      <p:to>
                                        <p:strVal val="visible"/>
                                      </p:to>
                                    </p:set>
                                    <p:animEffect transition="in" filter="blinds(horizontal)">
                                      <p:cBhvr>
                                        <p:cTn id="19" dur="1500"/>
                                        <p:tgtEl>
                                          <p:spTgt spid="60"/>
                                        </p:tgtEl>
                                      </p:cBhvr>
                                    </p:animEffect>
                                  </p:childTnLst>
                                </p:cTn>
                              </p:par>
                            </p:childTnLst>
                          </p:cTn>
                        </p:par>
                        <p:par>
                          <p:cTn id="20" fill="hold">
                            <p:stCondLst>
                              <p:cond delay="7500"/>
                            </p:stCondLst>
                            <p:childTnLst>
                              <p:par>
                                <p:cTn id="21" presetID="3" presetClass="exit" presetSubtype="10" fill="hold" nodeType="afterEffect">
                                  <p:stCondLst>
                                    <p:cond delay="750"/>
                                  </p:stCondLst>
                                  <p:childTnLst>
                                    <p:animEffect transition="out" filter="blinds(horizontal)">
                                      <p:cBhvr>
                                        <p:cTn id="22" dur="1500"/>
                                        <p:tgtEl>
                                          <p:spTgt spid="8"/>
                                        </p:tgtEl>
                                      </p:cBhvr>
                                    </p:animEffect>
                                    <p:set>
                                      <p:cBhvr>
                                        <p:cTn id="23" dur="1" fill="hold">
                                          <p:stCondLst>
                                            <p:cond delay="1499"/>
                                          </p:stCondLst>
                                        </p:cTn>
                                        <p:tgtEl>
                                          <p:spTgt spid="8"/>
                                        </p:tgtEl>
                                        <p:attrNameLst>
                                          <p:attrName>style.visibility</p:attrName>
                                        </p:attrNameLst>
                                      </p:cBhvr>
                                      <p:to>
                                        <p:strVal val="hidden"/>
                                      </p:to>
                                    </p:set>
                                  </p:childTnLst>
                                </p:cTn>
                              </p:par>
                            </p:childTnLst>
                          </p:cTn>
                        </p:par>
                        <p:par>
                          <p:cTn id="24" fill="hold">
                            <p:stCondLst>
                              <p:cond delay="9750"/>
                            </p:stCondLst>
                            <p:childTnLst>
                              <p:par>
                                <p:cTn id="25" presetID="3" presetClass="entr" presetSubtype="10" fill="hold" nodeType="afterEffect">
                                  <p:stCondLst>
                                    <p:cond delay="75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1500"/>
                                        <p:tgtEl>
                                          <p:spTgt spid="54"/>
                                        </p:tgtEl>
                                      </p:cBhvr>
                                    </p:animEffect>
                                  </p:childTnLst>
                                </p:cTn>
                              </p:par>
                            </p:childTnLst>
                          </p:cTn>
                        </p:par>
                        <p:par>
                          <p:cTn id="28" fill="hold">
                            <p:stCondLst>
                              <p:cond delay="12000"/>
                            </p:stCondLst>
                            <p:childTnLst>
                              <p:par>
                                <p:cTn id="29" presetID="9" presetClass="emph" presetSubtype="0" nodeType="afterEffect">
                                  <p:stCondLst>
                                    <p:cond delay="0"/>
                                  </p:stCondLst>
                                  <p:childTnLst>
                                    <p:set>
                                      <p:cBhvr>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par>
                          <p:cTn id="32" fill="hold">
                            <p:stCondLst>
                              <p:cond delay="12000"/>
                            </p:stCondLst>
                            <p:childTnLst>
                              <p:par>
                                <p:cTn id="33" presetID="3" presetClass="entr" presetSubtype="10" fill="hold" nodeType="afterEffect">
                                  <p:stCondLst>
                                    <p:cond delay="750"/>
                                  </p:stCondLst>
                                  <p:childTnLst>
                                    <p:set>
                                      <p:cBhvr>
                                        <p:cTn id="34" dur="1" fill="hold">
                                          <p:stCondLst>
                                            <p:cond delay="0"/>
                                          </p:stCondLst>
                                        </p:cTn>
                                        <p:tgtEl>
                                          <p:spTgt spid="51"/>
                                        </p:tgtEl>
                                        <p:attrNameLst>
                                          <p:attrName>style.visibility</p:attrName>
                                        </p:attrNameLst>
                                      </p:cBhvr>
                                      <p:to>
                                        <p:strVal val="visible"/>
                                      </p:to>
                                    </p:set>
                                    <p:animEffect transition="in" filter="blinds(horizontal)">
                                      <p:cBhvr>
                                        <p:cTn id="35" dur="1500"/>
                                        <p:tgtEl>
                                          <p:spTgt spid="51"/>
                                        </p:tgtEl>
                                      </p:cBhvr>
                                    </p:animEffect>
                                  </p:childTnLst>
                                </p:cTn>
                              </p:par>
                            </p:childTnLst>
                          </p:cTn>
                        </p:par>
                        <p:par>
                          <p:cTn id="36" fill="hold">
                            <p:stCondLst>
                              <p:cond delay="1425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1500" fill="hold"/>
                                        <p:tgtEl>
                                          <p:spTgt spid="75"/>
                                        </p:tgtEl>
                                        <p:attrNameLst>
                                          <p:attrName>ppt_w</p:attrName>
                                        </p:attrNameLst>
                                      </p:cBhvr>
                                      <p:tavLst>
                                        <p:tav tm="0">
                                          <p:val>
                                            <p:fltVal val="0"/>
                                          </p:val>
                                        </p:tav>
                                        <p:tav tm="100000">
                                          <p:val>
                                            <p:strVal val="#ppt_w"/>
                                          </p:val>
                                        </p:tav>
                                      </p:tavLst>
                                    </p:anim>
                                    <p:anim calcmode="lin" valueType="num">
                                      <p:cBhvr>
                                        <p:cTn id="40" dur="1500" fill="hold"/>
                                        <p:tgtEl>
                                          <p:spTgt spid="75"/>
                                        </p:tgtEl>
                                        <p:attrNameLst>
                                          <p:attrName>ppt_h</p:attrName>
                                        </p:attrNameLst>
                                      </p:cBhvr>
                                      <p:tavLst>
                                        <p:tav tm="0">
                                          <p:val>
                                            <p:fltVal val="0"/>
                                          </p:val>
                                        </p:tav>
                                        <p:tav tm="100000">
                                          <p:val>
                                            <p:strVal val="#ppt_h"/>
                                          </p:val>
                                        </p:tav>
                                      </p:tavLst>
                                    </p:anim>
                                    <p:animEffect transition="in" filter="fade">
                                      <p:cBhvr>
                                        <p:cTn id="41" dur="1500"/>
                                        <p:tgtEl>
                                          <p:spTgt spid="75"/>
                                        </p:tgtEl>
                                      </p:cBhvr>
                                    </p:animEffect>
                                  </p:childTnLst>
                                </p:cTn>
                              </p:par>
                            </p:childTnLst>
                          </p:cTn>
                        </p:par>
                        <p:par>
                          <p:cTn id="42" fill="hold">
                            <p:stCondLst>
                              <p:cond delay="15750"/>
                            </p:stCondLst>
                            <p:childTnLst>
                              <p:par>
                                <p:cTn id="43" presetID="3" presetClass="entr" presetSubtype="1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a:extLst>
              <a:ext uri="{FF2B5EF4-FFF2-40B4-BE49-F238E27FC236}">
                <a16:creationId xmlns:a16="http://schemas.microsoft.com/office/drawing/2014/main" id="{DDAD822A-87A4-4F9C-ABFF-74B12B106D66}"/>
              </a:ext>
            </a:extLst>
          </p:cNvPr>
          <p:cNvSpPr/>
          <p:nvPr/>
        </p:nvSpPr>
        <p:spPr>
          <a:xfrm>
            <a:off x="9385916" y="887345"/>
            <a:ext cx="2744003"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tângulo 24">
            <a:extLst>
              <a:ext uri="{FF2B5EF4-FFF2-40B4-BE49-F238E27FC236}">
                <a16:creationId xmlns:a16="http://schemas.microsoft.com/office/drawing/2014/main" id="{CDF4DBBB-69E9-4AD3-ADE3-09DE49E125CD}"/>
              </a:ext>
            </a:extLst>
          </p:cNvPr>
          <p:cNvSpPr/>
          <p:nvPr/>
        </p:nvSpPr>
        <p:spPr>
          <a:xfrm>
            <a:off x="4968866" y="887345"/>
            <a:ext cx="2322416"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tângulo 14">
            <a:extLst>
              <a:ext uri="{FF2B5EF4-FFF2-40B4-BE49-F238E27FC236}">
                <a16:creationId xmlns:a16="http://schemas.microsoft.com/office/drawing/2014/main" id="{470517A4-555C-490F-95A8-34748E74C3FB}"/>
              </a:ext>
            </a:extLst>
          </p:cNvPr>
          <p:cNvSpPr/>
          <p:nvPr/>
        </p:nvSpPr>
        <p:spPr>
          <a:xfrm>
            <a:off x="411835" y="897443"/>
            <a:ext cx="2322416" cy="5880384"/>
          </a:xfrm>
          <a:prstGeom prst="rect">
            <a:avLst/>
          </a:prstGeom>
          <a:solidFill>
            <a:schemeClr val="bg1">
              <a:lumMod val="95000"/>
              <a:alpha val="16000"/>
            </a:schemeClr>
          </a:solidFill>
          <a:ln>
            <a:no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Google Shape;5413;p30">
            <a:extLst>
              <a:ext uri="{FF2B5EF4-FFF2-40B4-BE49-F238E27FC236}">
                <a16:creationId xmlns:a16="http://schemas.microsoft.com/office/drawing/2014/main" id="{8210ECB2-51C8-4CEE-8877-77238CFF834F}"/>
              </a:ext>
            </a:extLst>
          </p:cNvPr>
          <p:cNvSpPr txBox="1"/>
          <p:nvPr/>
        </p:nvSpPr>
        <p:spPr>
          <a:xfrm>
            <a:off x="3131820" y="97891"/>
            <a:ext cx="5756579" cy="707846"/>
          </a:xfrm>
          <a:prstGeom prst="rect">
            <a:avLst/>
          </a:prstGeom>
          <a:noFill/>
          <a:ln>
            <a:noFill/>
          </a:ln>
        </p:spPr>
        <p:txBody>
          <a:bodyPr spcFirstLastPara="1" wrap="square" lIns="91425" tIns="45700" rIns="91425" bIns="45700" anchor="t" anchorCtr="0">
            <a:spAutoFit/>
          </a:bodyPr>
          <a:lstStyle/>
          <a:p>
            <a:pPr algn="ctr">
              <a:buClr>
                <a:schemeClr val="dk1"/>
              </a:buClr>
              <a:buSzPts val="4400"/>
            </a:pPr>
            <a:r>
              <a:rPr lang="pt-PT" sz="4000" b="1" dirty="0">
                <a:solidFill>
                  <a:schemeClr val="tx1"/>
                </a:solidFill>
                <a:latin typeface="Arial Narrow" panose="020B0606020202030204" pitchFamily="34" charset="0"/>
                <a:sym typeface="Raleway ExtraBold"/>
              </a:rPr>
              <a:t>Gestão Individual</a:t>
            </a:r>
          </a:p>
        </p:txBody>
      </p:sp>
      <p:sp>
        <p:nvSpPr>
          <p:cNvPr id="62" name="CaixaDeTexto 61">
            <a:extLst>
              <a:ext uri="{FF2B5EF4-FFF2-40B4-BE49-F238E27FC236}">
                <a16:creationId xmlns:a16="http://schemas.microsoft.com/office/drawing/2014/main" id="{BC02F3AE-A66A-4E53-BDE5-73EFD67432D2}"/>
              </a:ext>
            </a:extLst>
          </p:cNvPr>
          <p:cNvSpPr txBox="1"/>
          <p:nvPr/>
        </p:nvSpPr>
        <p:spPr>
          <a:xfrm>
            <a:off x="510845" y="2239251"/>
            <a:ext cx="2135521" cy="523220"/>
          </a:xfrm>
          <a:prstGeom prst="rect">
            <a:avLst/>
          </a:prstGeom>
          <a:noFill/>
        </p:spPr>
        <p:txBody>
          <a:bodyPr wrap="square" rtlCol="0">
            <a:spAutoFit/>
          </a:bodyPr>
          <a:lstStyle/>
          <a:p>
            <a:pPr algn="ctr"/>
            <a:r>
              <a:rPr lang="pt-PT" b="1" dirty="0">
                <a:latin typeface="Arial Narrow" panose="020B0606020202030204" pitchFamily="34" charset="0"/>
              </a:rPr>
              <a:t>Retalhista de “Discos”</a:t>
            </a:r>
          </a:p>
          <a:p>
            <a:pPr algn="ctr"/>
            <a:r>
              <a:rPr lang="pt-PT" b="1" dirty="0">
                <a:latin typeface="Arial Narrow" panose="020B0606020202030204" pitchFamily="34" charset="0"/>
              </a:rPr>
              <a:t>(distribuição)</a:t>
            </a:r>
          </a:p>
        </p:txBody>
      </p:sp>
      <p:sp>
        <p:nvSpPr>
          <p:cNvPr id="63" name="CaixaDeTexto 62">
            <a:extLst>
              <a:ext uri="{FF2B5EF4-FFF2-40B4-BE49-F238E27FC236}">
                <a16:creationId xmlns:a16="http://schemas.microsoft.com/office/drawing/2014/main" id="{58724BFE-458D-41F5-9031-556F0C61DBDC}"/>
              </a:ext>
            </a:extLst>
          </p:cNvPr>
          <p:cNvSpPr txBox="1"/>
          <p:nvPr/>
        </p:nvSpPr>
        <p:spPr>
          <a:xfrm>
            <a:off x="5052605" y="1573105"/>
            <a:ext cx="2164841" cy="523220"/>
          </a:xfrm>
          <a:prstGeom prst="rect">
            <a:avLst/>
          </a:prstGeom>
          <a:noFill/>
        </p:spPr>
        <p:txBody>
          <a:bodyPr wrap="square" rtlCol="0">
            <a:spAutoFit/>
          </a:bodyPr>
          <a:lstStyle/>
          <a:p>
            <a:pPr algn="ctr"/>
            <a:r>
              <a:rPr lang="pt-PT" sz="2800" b="1" dirty="0">
                <a:latin typeface="Arial Narrow" panose="020B0606020202030204" pitchFamily="34" charset="0"/>
              </a:rPr>
              <a:t>Produtor</a:t>
            </a:r>
          </a:p>
        </p:txBody>
      </p:sp>
      <p:sp>
        <p:nvSpPr>
          <p:cNvPr id="66" name="CaixaDeTexto 65">
            <a:extLst>
              <a:ext uri="{FF2B5EF4-FFF2-40B4-BE49-F238E27FC236}">
                <a16:creationId xmlns:a16="http://schemas.microsoft.com/office/drawing/2014/main" id="{9155880F-6283-45B0-9FD9-3255650A44BF}"/>
              </a:ext>
            </a:extLst>
          </p:cNvPr>
          <p:cNvSpPr txBox="1"/>
          <p:nvPr/>
        </p:nvSpPr>
        <p:spPr>
          <a:xfrm>
            <a:off x="9504006" y="1537737"/>
            <a:ext cx="2467188" cy="523220"/>
          </a:xfrm>
          <a:prstGeom prst="rect">
            <a:avLst/>
          </a:prstGeom>
          <a:noFill/>
        </p:spPr>
        <p:txBody>
          <a:bodyPr wrap="square" rtlCol="0">
            <a:spAutoFit/>
          </a:bodyPr>
          <a:lstStyle>
            <a:defPPr marR="0" lvl="0" algn="l" rtl="0">
              <a:lnSpc>
                <a:spcPct val="100000"/>
              </a:lnSpc>
              <a:spcBef>
                <a:spcPts val="0"/>
              </a:spcBef>
              <a:spcAft>
                <a:spcPts val="0"/>
              </a:spcAft>
            </a:defPPr>
            <a:lvl1pPr>
              <a:defRPr sz="2000" b="1">
                <a:latin typeface="Arial Narrow" panose="020B0606020202030204" pitchFamily="34" charset="0"/>
              </a:defRPr>
            </a:lvl1pPr>
          </a:lstStyle>
          <a:p>
            <a:pPr algn="ctr"/>
            <a:r>
              <a:rPr lang="pt-PT" sz="2800" dirty="0"/>
              <a:t>Artista</a:t>
            </a:r>
          </a:p>
        </p:txBody>
      </p:sp>
      <p:sp>
        <p:nvSpPr>
          <p:cNvPr id="71" name="CaixaDeTexto 70">
            <a:extLst>
              <a:ext uri="{FF2B5EF4-FFF2-40B4-BE49-F238E27FC236}">
                <a16:creationId xmlns:a16="http://schemas.microsoft.com/office/drawing/2014/main" id="{5432E925-4D74-4B80-A842-E4849FD8299D}"/>
              </a:ext>
            </a:extLst>
          </p:cNvPr>
          <p:cNvSpPr txBox="1"/>
          <p:nvPr/>
        </p:nvSpPr>
        <p:spPr>
          <a:xfrm>
            <a:off x="528874" y="4147298"/>
            <a:ext cx="2117492" cy="523220"/>
          </a:xfrm>
          <a:prstGeom prst="rect">
            <a:avLst/>
          </a:prstGeom>
          <a:noFill/>
        </p:spPr>
        <p:txBody>
          <a:bodyPr wrap="square" rtlCol="0">
            <a:spAutoFit/>
          </a:bodyPr>
          <a:lstStyle>
            <a:defPPr marR="0" lvl="0" algn="l" rtl="0">
              <a:lnSpc>
                <a:spcPct val="100000"/>
              </a:lnSpc>
              <a:spcBef>
                <a:spcPts val="0"/>
              </a:spcBef>
              <a:spcAft>
                <a:spcPts val="0"/>
              </a:spcAft>
            </a:defPPr>
            <a:lvl1pPr algn="ctr">
              <a:defRPr b="1">
                <a:latin typeface="Arial Narrow" panose="020B0606020202030204" pitchFamily="34" charset="0"/>
              </a:defRPr>
            </a:lvl1pPr>
          </a:lstStyle>
          <a:p>
            <a:r>
              <a:rPr lang="pt-PT" dirty="0"/>
              <a:t>Plataforma Digital</a:t>
            </a:r>
          </a:p>
          <a:p>
            <a:r>
              <a:rPr lang="pt-PT" dirty="0"/>
              <a:t>(Colocação à disposição)</a:t>
            </a:r>
          </a:p>
        </p:txBody>
      </p:sp>
      <p:sp>
        <p:nvSpPr>
          <p:cNvPr id="96" name="CaixaDeTexto 95">
            <a:extLst>
              <a:ext uri="{FF2B5EF4-FFF2-40B4-BE49-F238E27FC236}">
                <a16:creationId xmlns:a16="http://schemas.microsoft.com/office/drawing/2014/main" id="{22000136-16D5-40AE-83A5-0B56FA9EE43A}"/>
              </a:ext>
            </a:extLst>
          </p:cNvPr>
          <p:cNvSpPr txBox="1"/>
          <p:nvPr/>
        </p:nvSpPr>
        <p:spPr>
          <a:xfrm>
            <a:off x="528874" y="6244509"/>
            <a:ext cx="2117492" cy="523220"/>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b="1">
                <a:latin typeface="Arial Narrow" panose="020B0606020202030204" pitchFamily="34" charset="0"/>
              </a:defRPr>
            </a:lvl1pPr>
          </a:lstStyle>
          <a:p>
            <a:r>
              <a:rPr lang="pt-PT" dirty="0"/>
              <a:t>Produtor Televisão</a:t>
            </a:r>
          </a:p>
          <a:p>
            <a:r>
              <a:rPr lang="pt-PT" dirty="0"/>
              <a:t>(Sincronização)</a:t>
            </a:r>
          </a:p>
        </p:txBody>
      </p:sp>
      <p:sp>
        <p:nvSpPr>
          <p:cNvPr id="99" name="object 13">
            <a:extLst>
              <a:ext uri="{FF2B5EF4-FFF2-40B4-BE49-F238E27FC236}">
                <a16:creationId xmlns:a16="http://schemas.microsoft.com/office/drawing/2014/main" id="{2D71D5E6-3F2C-49CF-98B7-DA2C66CC6E94}"/>
              </a:ext>
            </a:extLst>
          </p:cNvPr>
          <p:cNvSpPr/>
          <p:nvPr/>
        </p:nvSpPr>
        <p:spPr>
          <a:xfrm>
            <a:off x="1" y="75741"/>
            <a:ext cx="189570" cy="1307010"/>
          </a:xfrm>
          <a:custGeom>
            <a:avLst/>
            <a:gdLst/>
            <a:ahLst/>
            <a:cxnLst/>
            <a:rect l="l" t="t" r="r" b="b"/>
            <a:pathLst>
              <a:path w="213995" h="2411095">
                <a:moveTo>
                  <a:pt x="0" y="2410498"/>
                </a:moveTo>
                <a:lnTo>
                  <a:pt x="213372" y="2410498"/>
                </a:lnTo>
                <a:lnTo>
                  <a:pt x="213372" y="0"/>
                </a:lnTo>
                <a:lnTo>
                  <a:pt x="0" y="0"/>
                </a:lnTo>
                <a:lnTo>
                  <a:pt x="0" y="2410498"/>
                </a:lnTo>
                <a:close/>
              </a:path>
            </a:pathLst>
          </a:custGeom>
          <a:solidFill>
            <a:srgbClr val="191970"/>
          </a:solidFill>
        </p:spPr>
        <p:txBody>
          <a:bodyPr wrap="square" lIns="0" tIns="0" rIns="0" bIns="0" rtlCol="0"/>
          <a:lstStyle/>
          <a:p>
            <a:endParaRPr sz="2052">
              <a:latin typeface="Arial Narrow" panose="020B0606020202030204" pitchFamily="34" charset="0"/>
            </a:endParaRPr>
          </a:p>
        </p:txBody>
      </p:sp>
      <p:pic>
        <p:nvPicPr>
          <p:cNvPr id="7" name="Imagem 6" descr="Uma imagem com desenho&#10;&#10;Descrição gerada automaticamente">
            <a:extLst>
              <a:ext uri="{FF2B5EF4-FFF2-40B4-BE49-F238E27FC236}">
                <a16:creationId xmlns:a16="http://schemas.microsoft.com/office/drawing/2014/main" id="{80EA6EC2-2796-432D-AC5A-9027D20A88D5}"/>
              </a:ext>
            </a:extLst>
          </p:cNvPr>
          <p:cNvPicPr>
            <a:picLocks noChangeAspect="1"/>
          </p:cNvPicPr>
          <p:nvPr/>
        </p:nvPicPr>
        <p:blipFill>
          <a:blip r:embed="rId3"/>
          <a:stretch>
            <a:fillRect/>
          </a:stretch>
        </p:blipFill>
        <p:spPr>
          <a:xfrm>
            <a:off x="692903" y="1188228"/>
            <a:ext cx="1710170" cy="980362"/>
          </a:xfrm>
          <a:prstGeom prst="rect">
            <a:avLst/>
          </a:prstGeom>
        </p:spPr>
      </p:pic>
      <p:pic>
        <p:nvPicPr>
          <p:cNvPr id="21" name="Imagem 20" descr="Uma imagem com em pé, propriedade, homem&#10;&#10;Descrição gerada automaticamente">
            <a:extLst>
              <a:ext uri="{FF2B5EF4-FFF2-40B4-BE49-F238E27FC236}">
                <a16:creationId xmlns:a16="http://schemas.microsoft.com/office/drawing/2014/main" id="{0C6AF1D3-EF4A-488C-9B80-2C1E8F8EFA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1924" y="2487998"/>
            <a:ext cx="4535245" cy="3656541"/>
          </a:xfrm>
          <a:prstGeom prst="rect">
            <a:avLst/>
          </a:prstGeom>
        </p:spPr>
      </p:pic>
      <p:sp>
        <p:nvSpPr>
          <p:cNvPr id="22" name="Seta: Bidirecional 21">
            <a:extLst>
              <a:ext uri="{FF2B5EF4-FFF2-40B4-BE49-F238E27FC236}">
                <a16:creationId xmlns:a16="http://schemas.microsoft.com/office/drawing/2014/main" id="{F3ED5DC9-48B9-4E39-9B13-9DF29AB8F705}"/>
              </a:ext>
            </a:extLst>
          </p:cNvPr>
          <p:cNvSpPr/>
          <p:nvPr/>
        </p:nvSpPr>
        <p:spPr>
          <a:xfrm>
            <a:off x="7230994" y="3389380"/>
            <a:ext cx="2164842" cy="923330"/>
          </a:xfrm>
          <a:prstGeom prst="leftRightArrow">
            <a:avLst/>
          </a:prstGeom>
          <a:solidFill>
            <a:schemeClr val="bg1">
              <a:lumMod val="95000"/>
            </a:schemeClr>
          </a:solidFill>
          <a:ln>
            <a:solidFill>
              <a:schemeClr val="bg1">
                <a:lumMod val="85000"/>
              </a:schemeClr>
            </a:solidFill>
          </a:ln>
          <a:scene3d>
            <a:camera prst="orthographicFront"/>
            <a:lightRig rig="threePt" dir="t"/>
          </a:scene3d>
          <a:sp3d extrusionH="76200">
            <a:bevelB prst="angle"/>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solidFill>
                  <a:srgbClr val="47A6CA"/>
                </a:solidFill>
                <a:latin typeface="Arial Narrow" panose="020B0606020202030204" pitchFamily="34" charset="0"/>
              </a:rPr>
              <a:t>Contrato de Distribuição | Fixação | Licenciamento</a:t>
            </a:r>
          </a:p>
        </p:txBody>
      </p:sp>
      <p:pic>
        <p:nvPicPr>
          <p:cNvPr id="24" name="Imagem 23">
            <a:extLst>
              <a:ext uri="{FF2B5EF4-FFF2-40B4-BE49-F238E27FC236}">
                <a16:creationId xmlns:a16="http://schemas.microsoft.com/office/drawing/2014/main" id="{6F014E6B-869D-48A1-B21D-2245C70728F7}"/>
              </a:ext>
            </a:extLst>
          </p:cNvPr>
          <p:cNvPicPr>
            <a:picLocks noChangeAspect="1"/>
          </p:cNvPicPr>
          <p:nvPr/>
        </p:nvPicPr>
        <p:blipFill>
          <a:blip r:embed="rId5"/>
          <a:stretch>
            <a:fillRect/>
          </a:stretch>
        </p:blipFill>
        <p:spPr>
          <a:xfrm>
            <a:off x="5320078" y="3427707"/>
            <a:ext cx="1722806" cy="1110322"/>
          </a:xfrm>
          <a:prstGeom prst="rect">
            <a:avLst/>
          </a:prstGeom>
        </p:spPr>
      </p:pic>
      <p:pic>
        <p:nvPicPr>
          <p:cNvPr id="2" name="Imagem 1">
            <a:extLst>
              <a:ext uri="{FF2B5EF4-FFF2-40B4-BE49-F238E27FC236}">
                <a16:creationId xmlns:a16="http://schemas.microsoft.com/office/drawing/2014/main" id="{4AFEE20E-F8EB-4D2E-972A-2AC971351D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2903" y="3032238"/>
            <a:ext cx="1710170" cy="897840"/>
          </a:xfrm>
          <a:prstGeom prst="rect">
            <a:avLst/>
          </a:prstGeom>
        </p:spPr>
      </p:pic>
      <p:sp>
        <p:nvSpPr>
          <p:cNvPr id="28" name="Seta: Bidirecional 27">
            <a:extLst>
              <a:ext uri="{FF2B5EF4-FFF2-40B4-BE49-F238E27FC236}">
                <a16:creationId xmlns:a16="http://schemas.microsoft.com/office/drawing/2014/main" id="{E17FF19D-8D4A-4A3C-83AB-43E26C1F366B}"/>
              </a:ext>
            </a:extLst>
          </p:cNvPr>
          <p:cNvSpPr/>
          <p:nvPr/>
        </p:nvSpPr>
        <p:spPr>
          <a:xfrm>
            <a:off x="2798981" y="3391693"/>
            <a:ext cx="2164842" cy="923330"/>
          </a:xfrm>
          <a:prstGeom prst="leftRightArrow">
            <a:avLst/>
          </a:prstGeom>
          <a:solidFill>
            <a:schemeClr val="bg1">
              <a:lumMod val="95000"/>
            </a:schemeClr>
          </a:solidFill>
          <a:ln>
            <a:solidFill>
              <a:schemeClr val="bg1">
                <a:lumMod val="85000"/>
              </a:schemeClr>
            </a:solidFill>
          </a:ln>
          <a:scene3d>
            <a:camera prst="orthographicFront"/>
            <a:lightRig rig="threePt" dir="t"/>
          </a:scene3d>
          <a:sp3d extrusionH="76200">
            <a:bevelB prst="angle"/>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solidFill>
                  <a:srgbClr val="47A6CA"/>
                </a:solidFill>
                <a:latin typeface="Arial Narrow" panose="020B0606020202030204" pitchFamily="34" charset="0"/>
              </a:rPr>
              <a:t>Contrato de Licenciamento | Distribuição ou Venda</a:t>
            </a:r>
          </a:p>
        </p:txBody>
      </p:sp>
      <p:grpSp>
        <p:nvGrpSpPr>
          <p:cNvPr id="4" name="Agrupar 3">
            <a:extLst>
              <a:ext uri="{FF2B5EF4-FFF2-40B4-BE49-F238E27FC236}">
                <a16:creationId xmlns:a16="http://schemas.microsoft.com/office/drawing/2014/main" id="{BF53C2A8-0D6F-4799-8AC8-ADA4C2594998}"/>
              </a:ext>
            </a:extLst>
          </p:cNvPr>
          <p:cNvGrpSpPr/>
          <p:nvPr/>
        </p:nvGrpSpPr>
        <p:grpSpPr>
          <a:xfrm>
            <a:off x="927949" y="4918648"/>
            <a:ext cx="1114552" cy="1325861"/>
            <a:chOff x="927949" y="4918648"/>
            <a:chExt cx="1114552" cy="1325861"/>
          </a:xfrm>
        </p:grpSpPr>
        <p:pic>
          <p:nvPicPr>
            <p:cNvPr id="14" name="Imagem 13" descr="Uma imagem com objeto, relógio&#10;&#10;Descrição gerada automaticamente">
              <a:extLst>
                <a:ext uri="{FF2B5EF4-FFF2-40B4-BE49-F238E27FC236}">
                  <a16:creationId xmlns:a16="http://schemas.microsoft.com/office/drawing/2014/main" id="{28E93DCD-A603-4998-9608-AAB4ECE254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949" y="4918648"/>
              <a:ext cx="1114552" cy="1325861"/>
            </a:xfrm>
            <a:prstGeom prst="rect">
              <a:avLst/>
            </a:prstGeom>
          </p:spPr>
        </p:pic>
        <p:sp>
          <p:nvSpPr>
            <p:cNvPr id="3" name="Retângulo 2">
              <a:extLst>
                <a:ext uri="{FF2B5EF4-FFF2-40B4-BE49-F238E27FC236}">
                  <a16:creationId xmlns:a16="http://schemas.microsoft.com/office/drawing/2014/main" id="{6605B408-1A15-4E6E-8AE7-74741ECE6A67}"/>
                </a:ext>
              </a:extLst>
            </p:cNvPr>
            <p:cNvSpPr/>
            <p:nvPr/>
          </p:nvSpPr>
          <p:spPr>
            <a:xfrm rot="20956951">
              <a:off x="1128192" y="5445485"/>
              <a:ext cx="738023" cy="55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SYNC</a:t>
              </a:r>
            </a:p>
          </p:txBody>
        </p:sp>
      </p:grpSp>
      <p:sp>
        <p:nvSpPr>
          <p:cNvPr id="23" name="CaixaDeTexto 22">
            <a:extLst>
              <a:ext uri="{FF2B5EF4-FFF2-40B4-BE49-F238E27FC236}">
                <a16:creationId xmlns:a16="http://schemas.microsoft.com/office/drawing/2014/main" id="{183DA321-C1E5-49C5-AB7D-B89482156D12}"/>
              </a:ext>
            </a:extLst>
          </p:cNvPr>
          <p:cNvSpPr txBox="1"/>
          <p:nvPr/>
        </p:nvSpPr>
        <p:spPr>
          <a:xfrm>
            <a:off x="3271654" y="1291515"/>
            <a:ext cx="1159808" cy="1015663"/>
          </a:xfrm>
          <a:prstGeom prst="rect">
            <a:avLst/>
          </a:prstGeom>
          <a:noFill/>
        </p:spPr>
        <p:txBody>
          <a:bodyPr wrap="square" rtlCol="0">
            <a:spAutoFit/>
          </a:bodyPr>
          <a:lstStyle/>
          <a:p>
            <a:pPr algn="ctr"/>
            <a:r>
              <a:rPr lang="pt-PT" sz="6000" b="1" dirty="0">
                <a:latin typeface="Arial Narrow" panose="020B0606020202030204" pitchFamily="34" charset="0"/>
              </a:rPr>
              <a:t>€</a:t>
            </a:r>
            <a:endParaRPr lang="pt-PT" sz="4800" b="1" dirty="0">
              <a:latin typeface="Arial Narrow" panose="020B0606020202030204" pitchFamily="34" charset="0"/>
            </a:endParaRPr>
          </a:p>
        </p:txBody>
      </p:sp>
      <p:sp>
        <p:nvSpPr>
          <p:cNvPr id="30" name="CaixaDeTexto 29">
            <a:extLst>
              <a:ext uri="{FF2B5EF4-FFF2-40B4-BE49-F238E27FC236}">
                <a16:creationId xmlns:a16="http://schemas.microsoft.com/office/drawing/2014/main" id="{B97EB9F1-4A1B-4C73-AE9E-FB33B3291362}"/>
              </a:ext>
            </a:extLst>
          </p:cNvPr>
          <p:cNvSpPr txBox="1"/>
          <p:nvPr/>
        </p:nvSpPr>
        <p:spPr>
          <a:xfrm>
            <a:off x="7833625" y="1281801"/>
            <a:ext cx="1159808" cy="1015663"/>
          </a:xfrm>
          <a:prstGeom prst="rect">
            <a:avLst/>
          </a:prstGeom>
          <a:noFill/>
        </p:spPr>
        <p:txBody>
          <a:bodyPr wrap="square" rtlCol="0">
            <a:spAutoFit/>
          </a:bodyPr>
          <a:lstStyle/>
          <a:p>
            <a:pPr algn="ctr"/>
            <a:r>
              <a:rPr lang="pt-PT" sz="6000" b="1" dirty="0">
                <a:latin typeface="Arial Narrow" panose="020B0606020202030204" pitchFamily="34" charset="0"/>
              </a:rPr>
              <a:t>€</a:t>
            </a:r>
            <a:endParaRPr lang="pt-PT" sz="4800" b="1" dirty="0">
              <a:latin typeface="Arial Narrow" panose="020B0606020202030204" pitchFamily="34" charset="0"/>
            </a:endParaRPr>
          </a:p>
        </p:txBody>
      </p:sp>
    </p:spTree>
    <p:extLst>
      <p:ext uri="{BB962C8B-B14F-4D97-AF65-F5344CB8AC3E}">
        <p14:creationId xmlns:p14="http://schemas.microsoft.com/office/powerpoint/2010/main" val="33285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1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randombar(horizontal)">
                                      <p:cBhvr>
                                        <p:cTn id="15" dur="500"/>
                                        <p:tgtEl>
                                          <p:spTgt spid="96"/>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96" grpId="0"/>
    </p:bldLst>
  </p:timing>
</p:sld>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5907</TotalTime>
  <Words>1243</Words>
  <Application>Microsoft Office PowerPoint</Application>
  <PresentationFormat>Ecrã Panorâmico</PresentationFormat>
  <Paragraphs>274</Paragraphs>
  <Slides>28</Slides>
  <Notes>23</Notes>
  <HiddenSlides>1</HiddenSlides>
  <MMClips>0</MMClips>
  <ScaleCrop>false</ScaleCrop>
  <HeadingPairs>
    <vt:vector size="8" baseType="variant">
      <vt:variant>
        <vt:lpstr>Tipos de letra usados</vt:lpstr>
      </vt:variant>
      <vt:variant>
        <vt:i4>6</vt:i4>
      </vt:variant>
      <vt:variant>
        <vt:lpstr>Tema</vt:lpstr>
      </vt:variant>
      <vt:variant>
        <vt:i4>1</vt:i4>
      </vt:variant>
      <vt:variant>
        <vt:lpstr>Ligações</vt:lpstr>
      </vt:variant>
      <vt:variant>
        <vt:i4>2</vt:i4>
      </vt:variant>
      <vt:variant>
        <vt:lpstr>Títulos dos diapositivos</vt:lpstr>
      </vt:variant>
      <vt:variant>
        <vt:i4>28</vt:i4>
      </vt:variant>
    </vt:vector>
  </HeadingPairs>
  <TitlesOfParts>
    <vt:vector size="37" baseType="lpstr">
      <vt:lpstr>Apple Braille</vt:lpstr>
      <vt:lpstr>Arial</vt:lpstr>
      <vt:lpstr>Arial Narrow</vt:lpstr>
      <vt:lpstr>Calibri</vt:lpstr>
      <vt:lpstr>Raleway</vt:lpstr>
      <vt:lpstr>Raleway ExtraBold</vt:lpstr>
      <vt:lpstr>5_Office Theme</vt:lpstr>
      <vt:lpstr>https://audiogest-my.sharepoint.com/personal/fernando_matias_audiogest_pt/Documents/grafico%20pass.xlsx!Folha1!%5bgrafico%20pass.xlsx%5dFolha1%20Gráfico%203</vt:lpstr>
      <vt:lpstr>file:///C:\Users\fernando.matias\AppData\Local\Microsoft\Windows\INetCache\Content.Outlook\TD7V8EI3\Evolução%20Merc%20%20por%20segmentos%202002-2016%20(versão%20para%20quadro).xls.xlsx!Folha1!%5bEvolução%20Merc%20%20por%20segmentos%202002-2016%20(versão%20para%20quadro).xls.xlsx%5dFolha1%20Gráfico%201</vt:lpstr>
      <vt:lpstr>Apresentação do PowerPoint</vt:lpstr>
      <vt:lpstr>AGENDA</vt:lpstr>
      <vt:lpstr>Os “Direitos na Indústria Musical</vt:lpstr>
      <vt:lpstr>Formas de Utilização e Exploração de Gravações Musicais</vt:lpstr>
      <vt:lpstr>Apresentação do PowerPoint</vt:lpstr>
      <vt:lpstr>Apresentação do PowerPoint</vt:lpstr>
      <vt:lpstr>Apresentação do PowerPoint</vt:lpstr>
      <vt:lpstr>Apresentação do PowerPoint</vt:lpstr>
      <vt:lpstr>Apresentação do PowerPoint</vt:lpstr>
      <vt:lpstr>O que é Gestão Coletiva?</vt:lpstr>
      <vt:lpstr>Apresentação do PowerPoint</vt:lpstr>
      <vt:lpstr>Apresentação do PowerPoint</vt:lpstr>
      <vt:lpstr>Apresentação do PowerPoint</vt:lpstr>
      <vt:lpstr>Apresentação do PowerPoint</vt:lpstr>
      <vt:lpstr>Apresentação do PowerPoint</vt:lpstr>
      <vt:lpstr>O ‘Value Gap’</vt:lpstr>
      <vt:lpstr>Apresentação do PowerPoint</vt:lpstr>
      <vt:lpstr>Apresentação do PowerPoint</vt:lpstr>
      <vt:lpstr>Apresentação do PowerPoint</vt:lpstr>
      <vt:lpstr>Qual a Causa do “value gap”?</vt:lpstr>
      <vt:lpstr>… O Esforço de toda uma Indústria</vt:lpstr>
      <vt:lpstr>Artigo 17.º (o tal que era o 13.º).  O essencial … </vt:lpstr>
      <vt:lpstr>Apresentação do PowerPoint</vt:lpstr>
      <vt:lpstr>Ainda assim, há execções a esta responsabilidade … </vt:lpstr>
      <vt:lpstr>Apresentação do PowerPoint</vt:lpstr>
      <vt:lpstr>… Até as utilizações livres estão previstas:</vt:lpstr>
      <vt:lpstr>E ainda…</vt:lpstr>
      <vt:lpstr>  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 Matias</dc:creator>
  <cp:lastModifiedBy>Fernando Matias</cp:lastModifiedBy>
  <cp:revision>277</cp:revision>
  <dcterms:modified xsi:type="dcterms:W3CDTF">2019-10-30T14:59:32Z</dcterms:modified>
</cp:coreProperties>
</file>